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</p:sldIdLst>
  <p:sldSz cx="6858000" cy="9906000" type="A4"/>
  <p:notesSz cx="6797675" cy="9926638"/>
  <p:embeddedFontLst>
    <p:embeddedFont>
      <p:font typeface="나눔스퀘어라운드 Regular" panose="020B0600000101010101" charset="-127"/>
      <p:regular r:id="rId5"/>
    </p:embeddedFon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3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92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62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66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57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32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73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70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45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22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E93D244A-8087-4A51-AE6E-1231AE087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3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197D-1881-4807-9608-73FA20607231}" type="datetimeFigureOut">
              <a:rPr lang="ko-KR" altLang="en-US" smtClean="0"/>
              <a:t>2022-02-04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3B112D90-E959-4011-B5FC-CB58072D34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88" y="9434480"/>
            <a:ext cx="1022824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087913A-0622-41C3-B9B1-8C3866DE1A7A}"/>
              </a:ext>
            </a:extLst>
          </p:cNvPr>
          <p:cNvSpPr txBox="1"/>
          <p:nvPr/>
        </p:nvSpPr>
        <p:spPr>
          <a:xfrm>
            <a:off x="304966" y="1596421"/>
            <a:ext cx="348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US" altLang="ko-KR" sz="11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ko-KR" altLang="en-US" sz="11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D38B0353-DC61-4A7E-9E99-720BEE20A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70328"/>
              </p:ext>
            </p:extLst>
          </p:nvPr>
        </p:nvGraphicFramePr>
        <p:xfrm>
          <a:off x="373546" y="1962060"/>
          <a:ext cx="6107430" cy="32118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902">
                  <a:extLst>
                    <a:ext uri="{9D8B030D-6E8A-4147-A177-3AD203B41FA5}">
                      <a16:colId xmlns:a16="http://schemas.microsoft.com/office/drawing/2014/main" val="1595147326"/>
                    </a:ext>
                  </a:extLst>
                </a:gridCol>
                <a:gridCol w="4359568">
                  <a:extLst>
                    <a:ext uri="{9D8B030D-6E8A-4147-A177-3AD203B41FA5}">
                      <a16:colId xmlns:a16="http://schemas.microsoft.com/office/drawing/2014/main" val="83781448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31838262"/>
                    </a:ext>
                  </a:extLst>
                </a:gridCol>
              </a:tblGrid>
              <a:tr h="3391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solidFill>
                            <a:schemeClr val="tx1"/>
                          </a:solidFill>
                        </a:rPr>
                        <a:t>모집분야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solidFill>
                            <a:schemeClr val="tx1"/>
                          </a:solidFill>
                        </a:rPr>
                        <a:t>자격요건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>
                          <a:solidFill>
                            <a:schemeClr val="tx1"/>
                          </a:solidFill>
                        </a:rPr>
                        <a:t>모집인원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342128"/>
                  </a:ext>
                </a:extLst>
              </a:tr>
              <a:tr h="27822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Software</a:t>
                      </a:r>
                      <a:br>
                        <a:rPr lang="en-US" altLang="ko-KR" sz="1000"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</a:br>
                      <a:r>
                        <a:rPr lang="ko-KR" altLang="en-US" sz="1000"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개발자</a:t>
                      </a:r>
                      <a:endParaRPr lang="ko-KR" altLang="en-US" sz="1000" dirty="0"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000" b="1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latinLnBrk="1">
                        <a:lnSpc>
                          <a:spcPts val="1600"/>
                        </a:lnSpc>
                      </a:pPr>
                      <a:r>
                        <a:rPr lang="en-US" altLang="ko-KR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모집부문</a:t>
                      </a:r>
                      <a:r>
                        <a:rPr lang="en-US" altLang="ko-KR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</a:p>
                    <a:p>
                      <a:pPr marL="0" indent="0" algn="l" defTabSz="685800" rtl="0" eaLnBrk="1" latinLnBrk="1" hangingPunct="1">
                        <a:lnSpc>
                          <a:spcPts val="1600"/>
                        </a:lnSpc>
                        <a:buFontTx/>
                        <a:buNone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- 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소프트웨어 개발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  <a:cs typeface="+mn-cs"/>
                      </a:endParaRPr>
                    </a:p>
                    <a:p>
                      <a:pPr marL="0" indent="0" algn="l" defTabSz="685800" rtl="0" eaLnBrk="1" latinLnBrk="1" hangingPunct="1">
                        <a:lnSpc>
                          <a:spcPts val="1500"/>
                        </a:lnSpc>
                        <a:buFontTx/>
                        <a:buNone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   ( RPA/Chatbot, API Gateway, </a:t>
                      </a:r>
                      <a:r>
                        <a:rPr lang="en-US" altLang="ko-KR" sz="1000" kern="1200" dirty="0" err="1">
                          <a:solidFill>
                            <a:schemeClr val="dk1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MLOps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모니터링 및 관리 부문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  <a:cs typeface="+mn-cs"/>
                        </a:rPr>
                        <a:t>)</a:t>
                      </a:r>
                    </a:p>
                    <a:p>
                      <a:pPr latinLnBrk="1"/>
                      <a:endParaRPr lang="en-US" altLang="ko-KR" sz="1000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latinLnBrk="1">
                        <a:lnSpc>
                          <a:spcPts val="1600"/>
                        </a:lnSpc>
                      </a:pPr>
                      <a:r>
                        <a:rPr lang="en-US" altLang="ko-KR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자격요건</a:t>
                      </a:r>
                      <a:r>
                        <a:rPr lang="en-US" altLang="ko-KR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ts val="1600"/>
                        </a:lnSpc>
                      </a:pP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 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경력 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: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경력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/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신입</a:t>
                      </a:r>
                      <a:endParaRPr lang="en-US" altLang="ko-KR" sz="1000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latinLnBrk="1">
                        <a:lnSpc>
                          <a:spcPts val="1500"/>
                        </a:lnSpc>
                      </a:pP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 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직급 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: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사원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(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주임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) ~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부장</a:t>
                      </a:r>
                      <a:endParaRPr lang="en-US" altLang="ko-KR" sz="1000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latinLnBrk="1"/>
                      <a:endParaRPr lang="en-US" altLang="ko-KR" sz="1000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latinLnBrk="1">
                        <a:lnSpc>
                          <a:spcPts val="1600"/>
                        </a:lnSpc>
                      </a:pPr>
                      <a:r>
                        <a:rPr lang="en-US" altLang="ko-KR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우대사항</a:t>
                      </a:r>
                      <a:r>
                        <a:rPr lang="en-US" altLang="ko-KR" sz="1000" b="1" dirty="0">
                          <a:solidFill>
                            <a:srgbClr val="002060"/>
                          </a:solidFill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ts val="1600"/>
                        </a:lnSpc>
                        <a:buFontTx/>
                        <a:buNone/>
                      </a:pP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 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전공 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: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전산학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컴퓨터공학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, </a:t>
                      </a:r>
                      <a:r>
                        <a:rPr lang="ko-KR" altLang="en-US" sz="1000" dirty="0" err="1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정보〮통신공학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등 관련학과</a:t>
                      </a:r>
                      <a:endParaRPr lang="en-US" altLang="ko-KR" sz="1000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marL="0" indent="0" latinLnBrk="1">
                        <a:lnSpc>
                          <a:spcPts val="1500"/>
                        </a:lnSpc>
                        <a:buFontTx/>
                        <a:buNone/>
                      </a:pP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  Java/C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언어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/</a:t>
                      </a:r>
                      <a:r>
                        <a:rPr lang="en-US" altLang="ko-KR" sz="1000" dirty="0" err="1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.Net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/Web/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데이터베이스</a:t>
                      </a: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/Kubernetes/AI/Machine Learning</a:t>
                      </a:r>
                    </a:p>
                    <a:p>
                      <a:pPr marL="0" indent="0" latinLnBrk="1">
                        <a:lnSpc>
                          <a:spcPts val="1500"/>
                        </a:lnSpc>
                        <a:buFontTx/>
                        <a:buNone/>
                      </a:pP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 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영어 </a:t>
                      </a:r>
                      <a:r>
                        <a:rPr lang="ko-KR" altLang="en-US" sz="1000" dirty="0" err="1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가능자</a:t>
                      </a:r>
                      <a:endParaRPr lang="en-US" altLang="ko-KR" sz="1000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-  </a:t>
                      </a:r>
                      <a:r>
                        <a:rPr lang="ko-KR" altLang="en-US" sz="1000" dirty="0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장기근무 </a:t>
                      </a:r>
                      <a:r>
                        <a:rPr lang="ko-KR" altLang="en-US" sz="1000" dirty="0" err="1">
                          <a:latin typeface="나눔스퀘어라운드 Regular" panose="020B0600000101010101" pitchFamily="50" charset="-127"/>
                          <a:ea typeface="나눔스퀘어라운드 Regular" panose="020B0600000101010101" pitchFamily="50" charset="-127"/>
                        </a:rPr>
                        <a:t>가능자</a:t>
                      </a:r>
                      <a:endParaRPr lang="en-US" altLang="ko-KR" sz="1000" dirty="0">
                        <a:latin typeface="나눔스퀘어라운드 Regular" panose="020B0600000101010101" pitchFamily="50" charset="-127"/>
                        <a:ea typeface="나눔스퀘어라운드 Regular" panose="020B0600000101010101" pitchFamily="50" charset="-127"/>
                      </a:endParaRP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</a:t>
                      </a:r>
                      <a:r>
                        <a:rPr lang="ko-KR" altLang="en-US" sz="1000" dirty="0"/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22449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AF0FF5C-769E-46BD-B64C-C54FCA14D87A}"/>
              </a:ext>
            </a:extLst>
          </p:cNvPr>
          <p:cNvSpPr txBox="1"/>
          <p:nvPr/>
        </p:nvSpPr>
        <p:spPr>
          <a:xfrm>
            <a:off x="331470" y="5373961"/>
            <a:ext cx="348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US" altLang="ko-KR" sz="11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ko-KR" altLang="en-US" sz="11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2F5F03-8494-46B0-B0FB-741C53BA3D75}"/>
              </a:ext>
            </a:extLst>
          </p:cNvPr>
          <p:cNvSpPr txBox="1"/>
          <p:nvPr/>
        </p:nvSpPr>
        <p:spPr>
          <a:xfrm>
            <a:off x="514350" y="5695632"/>
            <a:ext cx="364998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학력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전문학사 이상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성별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무관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연령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무관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AA91A9-4B19-496A-AFA8-B9C2E6738CB5}"/>
              </a:ext>
            </a:extLst>
          </p:cNvPr>
          <p:cNvSpPr txBox="1"/>
          <p:nvPr/>
        </p:nvSpPr>
        <p:spPr>
          <a:xfrm>
            <a:off x="331470" y="6462457"/>
            <a:ext cx="348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US" altLang="ko-KR" sz="11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ko-KR" altLang="en-US" sz="11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A0149-4E06-4AFC-9737-3D5EBDF727C6}"/>
              </a:ext>
            </a:extLst>
          </p:cNvPr>
          <p:cNvSpPr txBox="1"/>
          <p:nvPr/>
        </p:nvSpPr>
        <p:spPr>
          <a:xfrm>
            <a:off x="514350" y="6742463"/>
            <a:ext cx="4644390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근무형태         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정규직</a:t>
            </a: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근무요일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시간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주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5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일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월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~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금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오전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9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시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~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오후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6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시</a:t>
            </a: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근무지역         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서울</a:t>
            </a: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급여                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면접 후 결정</a:t>
            </a: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회사주소         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서울시 송파구 법원로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114 (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엠스테이트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B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동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611,612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호</a:t>
            </a: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교통                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서울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8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호선 문정역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20m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이내</a:t>
            </a: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955AF-2BA4-4F77-A463-9F0E168A370C}"/>
              </a:ext>
            </a:extLst>
          </p:cNvPr>
          <p:cNvSpPr txBox="1"/>
          <p:nvPr/>
        </p:nvSpPr>
        <p:spPr>
          <a:xfrm>
            <a:off x="331470" y="8091309"/>
            <a:ext cx="348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US" altLang="ko-KR" sz="11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ko-KR" altLang="en-US" sz="11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CAAB84-E6B4-4E84-98E7-BFFDC7B22B1F}"/>
              </a:ext>
            </a:extLst>
          </p:cNvPr>
          <p:cNvSpPr txBox="1"/>
          <p:nvPr/>
        </p:nvSpPr>
        <p:spPr>
          <a:xfrm>
            <a:off x="514350" y="8371314"/>
            <a:ext cx="4933950" cy="46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전형절차       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서류전형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-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면접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최종합격</a:t>
            </a:r>
            <a:endParaRPr lang="en-US" altLang="ko-KR" sz="10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제출서류           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이력서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자기소개서 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지원동기 및 포부 상세 작성 요망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F7267A29-946C-4EBC-B6FB-F95E63E44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14" t="21067"/>
          <a:stretch/>
        </p:blipFill>
        <p:spPr>
          <a:xfrm>
            <a:off x="0" y="0"/>
            <a:ext cx="976036" cy="119989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1C3E4CE-D455-4A6E-8A58-6C8EE84C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23" r="43228"/>
          <a:stretch/>
        </p:blipFill>
        <p:spPr>
          <a:xfrm>
            <a:off x="5685183" y="0"/>
            <a:ext cx="1172818" cy="813494"/>
          </a:xfrm>
          <a:prstGeom prst="rect">
            <a:avLst/>
          </a:prstGeom>
        </p:spPr>
      </p:pic>
      <p:sp>
        <p:nvSpPr>
          <p:cNvPr id="31" name="모서리가 둥근 직사각형 77">
            <a:extLst>
              <a:ext uri="{FF2B5EF4-FFF2-40B4-BE49-F238E27FC236}">
                <a16:creationId xmlns:a16="http://schemas.microsoft.com/office/drawing/2014/main" id="{C2305696-84B2-47EC-A18A-E5E7729BF2FE}"/>
              </a:ext>
            </a:extLst>
          </p:cNvPr>
          <p:cNvSpPr/>
          <p:nvPr/>
        </p:nvSpPr>
        <p:spPr bwMode="gray">
          <a:xfrm flipV="1">
            <a:off x="2181555" y="701418"/>
            <a:ext cx="2542638" cy="40256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57150">
            <a:solidFill>
              <a:srgbClr val="4F81BD">
                <a:lumMod val="75000"/>
              </a:srgbClr>
            </a:solidFill>
            <a:round/>
            <a:headEnd/>
            <a:tailEnd/>
          </a:ln>
        </p:spPr>
        <p:txBody>
          <a:bodyPr rot="10800000" wrap="none"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경력</a:t>
            </a:r>
            <a:r>
              <a:rPr kumimoji="0" lang="en-US" altLang="ko-KR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/</a:t>
            </a:r>
            <a:r>
              <a:rPr kumimoji="0" lang="ko-KR" altLang="en-US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신입 </a:t>
            </a:r>
            <a:r>
              <a:rPr kumimoji="0" lang="en-US" altLang="ko-KR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IT</a:t>
            </a:r>
            <a:r>
              <a:rPr kumimoji="0" lang="ko-KR" altLang="en-US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개발자 채용 공고</a:t>
            </a:r>
            <a:endParaRPr kumimoji="0" lang="ko-KR" altLang="en-US" sz="1600" b="1" i="0" u="none" strike="noStrike" kern="0" cap="none" spc="-5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sym typeface="Wingdings" panose="05000000000000000000" pitchFamily="2" charset="2"/>
            </a:endParaRPr>
          </a:p>
        </p:txBody>
      </p:sp>
      <p:sp>
        <p:nvSpPr>
          <p:cNvPr id="35" name="모서리가 둥근 직사각형 97">
            <a:extLst>
              <a:ext uri="{FF2B5EF4-FFF2-40B4-BE49-F238E27FC236}">
                <a16:creationId xmlns:a16="http://schemas.microsoft.com/office/drawing/2014/main" id="{B1BF04DB-D544-4B99-A9BC-1C303B43ADB5}"/>
              </a:ext>
            </a:extLst>
          </p:cNvPr>
          <p:cNvSpPr/>
          <p:nvPr/>
        </p:nvSpPr>
        <p:spPr>
          <a:xfrm>
            <a:off x="587818" y="1598907"/>
            <a:ext cx="1398587" cy="223446"/>
          </a:xfrm>
          <a:prstGeom prst="roundRect">
            <a:avLst>
              <a:gd name="adj" fmla="val 50000"/>
            </a:avLst>
          </a:prstGeom>
          <a:solidFill>
            <a:srgbClr val="B28F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ko-KR" altLang="en-US" sz="1050" b="1" kern="0" spc="-3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prstClr val="black"/>
                    </a:gs>
                  </a:gsLst>
                  <a:lin ang="162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모집부문 및 자격요건</a:t>
            </a:r>
            <a:endParaRPr lang="ko-KR" altLang="en-US" sz="1050" b="1" kern="0" spc="-3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gradFill>
                <a:gsLst>
                  <a:gs pos="100000">
                    <a:prstClr val="white"/>
                  </a:gs>
                  <a:gs pos="100000">
                    <a:prstClr val="black"/>
                  </a:gs>
                </a:gsLst>
                <a:lin ang="162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7" name="모서리가 둥근 직사각형 97">
            <a:extLst>
              <a:ext uri="{FF2B5EF4-FFF2-40B4-BE49-F238E27FC236}">
                <a16:creationId xmlns:a16="http://schemas.microsoft.com/office/drawing/2014/main" id="{8C346414-7DFF-4950-90C9-DB53D6F29279}"/>
              </a:ext>
            </a:extLst>
          </p:cNvPr>
          <p:cNvSpPr/>
          <p:nvPr/>
        </p:nvSpPr>
        <p:spPr>
          <a:xfrm>
            <a:off x="587818" y="5384338"/>
            <a:ext cx="946843" cy="223446"/>
          </a:xfrm>
          <a:prstGeom prst="roundRect">
            <a:avLst>
              <a:gd name="adj" fmla="val 50000"/>
            </a:avLst>
          </a:prstGeom>
          <a:solidFill>
            <a:srgbClr val="B28F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ko-KR" altLang="en-US" sz="1050" b="1" kern="0" spc="-3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prstClr val="black"/>
                    </a:gs>
                  </a:gsLst>
                  <a:lin ang="162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지원자격</a:t>
            </a:r>
            <a:endParaRPr lang="ko-KR" altLang="en-US" sz="1050" b="1" kern="0" spc="-3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gradFill>
                <a:gsLst>
                  <a:gs pos="100000">
                    <a:prstClr val="white"/>
                  </a:gs>
                  <a:gs pos="100000">
                    <a:prstClr val="black"/>
                  </a:gs>
                </a:gsLst>
                <a:lin ang="162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8" name="모서리가 둥근 직사각형 97">
            <a:extLst>
              <a:ext uri="{FF2B5EF4-FFF2-40B4-BE49-F238E27FC236}">
                <a16:creationId xmlns:a16="http://schemas.microsoft.com/office/drawing/2014/main" id="{9BF0D42A-05F4-4C62-989D-5AE6E7128225}"/>
              </a:ext>
            </a:extLst>
          </p:cNvPr>
          <p:cNvSpPr/>
          <p:nvPr/>
        </p:nvSpPr>
        <p:spPr>
          <a:xfrm>
            <a:off x="581875" y="6470930"/>
            <a:ext cx="1398587" cy="223446"/>
          </a:xfrm>
          <a:prstGeom prst="roundRect">
            <a:avLst>
              <a:gd name="adj" fmla="val 50000"/>
            </a:avLst>
          </a:prstGeom>
          <a:solidFill>
            <a:srgbClr val="B28F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ko-KR" altLang="en-US" sz="1050" b="1" kern="0" spc="-3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prstClr val="black"/>
                    </a:gs>
                  </a:gsLst>
                  <a:lin ang="162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근무조건 및 근무환경</a:t>
            </a:r>
            <a:endParaRPr lang="ko-KR" altLang="en-US" sz="1050" b="1" kern="0" spc="-3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gradFill>
                <a:gsLst>
                  <a:gs pos="100000">
                    <a:prstClr val="white"/>
                  </a:gs>
                  <a:gs pos="100000">
                    <a:prstClr val="black"/>
                  </a:gs>
                </a:gsLst>
                <a:lin ang="162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9" name="모서리가 둥근 직사각형 97">
            <a:extLst>
              <a:ext uri="{FF2B5EF4-FFF2-40B4-BE49-F238E27FC236}">
                <a16:creationId xmlns:a16="http://schemas.microsoft.com/office/drawing/2014/main" id="{7540895B-9FD7-40E0-B613-B9B2A8CBABED}"/>
              </a:ext>
            </a:extLst>
          </p:cNvPr>
          <p:cNvSpPr/>
          <p:nvPr/>
        </p:nvSpPr>
        <p:spPr>
          <a:xfrm>
            <a:off x="581874" y="8099597"/>
            <a:ext cx="1398587" cy="223446"/>
          </a:xfrm>
          <a:prstGeom prst="roundRect">
            <a:avLst>
              <a:gd name="adj" fmla="val 50000"/>
            </a:avLst>
          </a:prstGeom>
          <a:solidFill>
            <a:srgbClr val="B28F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ko-KR" altLang="en-US" sz="1050" b="1" kern="0" spc="-3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prstClr val="black"/>
                    </a:gs>
                  </a:gsLst>
                  <a:lin ang="162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전형절차 및 제출서류</a:t>
            </a:r>
            <a:endParaRPr lang="ko-KR" altLang="en-US" sz="1050" b="1" kern="0" spc="-3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gradFill>
                <a:gsLst>
                  <a:gs pos="100000">
                    <a:prstClr val="white"/>
                  </a:gs>
                  <a:gs pos="100000">
                    <a:prstClr val="black"/>
                  </a:gs>
                </a:gsLst>
                <a:lin ang="162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77EA1A0-9B39-42C1-ABCD-F5A1959F53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610"/>
          <a:stretch/>
        </p:blipFill>
        <p:spPr>
          <a:xfrm>
            <a:off x="681962" y="9117765"/>
            <a:ext cx="2869621" cy="7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49955AF-2BA4-4F77-A463-9F0E168A370C}"/>
              </a:ext>
            </a:extLst>
          </p:cNvPr>
          <p:cNvSpPr txBox="1"/>
          <p:nvPr/>
        </p:nvSpPr>
        <p:spPr>
          <a:xfrm>
            <a:off x="331470" y="1796531"/>
            <a:ext cx="348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US" altLang="ko-KR" sz="11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ko-KR" altLang="en-US" sz="11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CAAB84-E6B4-4E84-98E7-BFFDC7B22B1F}"/>
              </a:ext>
            </a:extLst>
          </p:cNvPr>
          <p:cNvSpPr txBox="1"/>
          <p:nvPr/>
        </p:nvSpPr>
        <p:spPr>
          <a:xfrm>
            <a:off x="514350" y="2076536"/>
            <a:ext cx="4933950" cy="161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급여제도 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퇴직연금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4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대보험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장기근속자 포상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지원금     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각종 경조사 지원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교육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생활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매년 온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/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오프 교육비 지원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워크샵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선물         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명절선물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출퇴근     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야간 교통비 지급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Refresh            :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장기근속자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Refresh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휴가 제공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기타         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청년내일채움공제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                                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중소기업 청년 전세자금 대출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D5961-BC53-4A78-8F78-334DA8B393FA}"/>
              </a:ext>
            </a:extLst>
          </p:cNvPr>
          <p:cNvSpPr txBox="1"/>
          <p:nvPr/>
        </p:nvSpPr>
        <p:spPr>
          <a:xfrm>
            <a:off x="331470" y="4898120"/>
            <a:ext cx="348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US" altLang="ko-KR" sz="11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ko-KR" altLang="en-US" sz="11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3F2081-9B1B-48F6-89B7-024F49469687}"/>
              </a:ext>
            </a:extLst>
          </p:cNvPr>
          <p:cNvSpPr txBox="1"/>
          <p:nvPr/>
        </p:nvSpPr>
        <p:spPr>
          <a:xfrm>
            <a:off x="514350" y="5204630"/>
            <a:ext cx="5497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입사지원 서류에 허위사실이 발견될 경우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채용확정 이후라도 채용이 취소될 수 있습니다</a:t>
            </a:r>
            <a:r>
              <a:rPr lang="en-US" altLang="ko-KR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sp>
        <p:nvSpPr>
          <p:cNvPr id="42" name="모서리가 둥근 직사각형 97">
            <a:extLst>
              <a:ext uri="{FF2B5EF4-FFF2-40B4-BE49-F238E27FC236}">
                <a16:creationId xmlns:a16="http://schemas.microsoft.com/office/drawing/2014/main" id="{15DDE8AF-F243-409F-806F-C84081C2AFD2}"/>
              </a:ext>
            </a:extLst>
          </p:cNvPr>
          <p:cNvSpPr/>
          <p:nvPr/>
        </p:nvSpPr>
        <p:spPr>
          <a:xfrm>
            <a:off x="581874" y="4918176"/>
            <a:ext cx="1192116" cy="228510"/>
          </a:xfrm>
          <a:prstGeom prst="roundRect">
            <a:avLst>
              <a:gd name="adj" fmla="val 50000"/>
            </a:avLst>
          </a:prstGeom>
          <a:solidFill>
            <a:srgbClr val="B28F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ko-KR" altLang="en-US" sz="1050" b="1" kern="0" spc="-3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prstClr val="black"/>
                    </a:gs>
                  </a:gsLst>
                  <a:lin ang="162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기타 유의사항</a:t>
            </a:r>
            <a:endParaRPr lang="ko-KR" altLang="en-US" sz="1050" b="1" kern="0" spc="-3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gradFill>
                <a:gsLst>
                  <a:gs pos="100000">
                    <a:prstClr val="white"/>
                  </a:gs>
                  <a:gs pos="100000">
                    <a:prstClr val="black"/>
                  </a:gs>
                </a:gsLst>
                <a:lin ang="162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E3D81D-149B-42E3-8D89-35AAFFC5584E}"/>
              </a:ext>
            </a:extLst>
          </p:cNvPr>
          <p:cNvSpPr txBox="1"/>
          <p:nvPr/>
        </p:nvSpPr>
        <p:spPr>
          <a:xfrm>
            <a:off x="331470" y="3829177"/>
            <a:ext cx="3486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US" altLang="ko-KR" sz="11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ko-KR" altLang="en-US" sz="110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544828-AA1D-4634-B00D-64C020E3505A}"/>
              </a:ext>
            </a:extLst>
          </p:cNvPr>
          <p:cNvSpPr txBox="1"/>
          <p:nvPr/>
        </p:nvSpPr>
        <p:spPr>
          <a:xfrm>
            <a:off x="514350" y="4109182"/>
            <a:ext cx="493395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접수기간   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2022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년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02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월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07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일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월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 ~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충원시까지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접수방법             </a:t>
            </a:r>
            <a:r>
              <a:rPr lang="en-US" altLang="ko-KR" sz="1000" dirty="0">
                <a:latin typeface="Times New Roman" panose="02020603050405020304" pitchFamily="18" charset="0"/>
                <a:ea typeface="나눔스퀘어라운드 Regular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나눔스퀘어라운드 Regular" panose="020B0600000101010101" pitchFamily="50" charset="-127"/>
                <a:cs typeface="Times New Roman" panose="02020603050405020304" pitchFamily="18" charset="0"/>
              </a:rPr>
              <a:t>junyoung.jeong@itmsg.co.kr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으로 이메일 접수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- 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문의                    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: ☎ 050-5377-0101 / 010-8862-5558 (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관리부 정준영 이사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)</a:t>
            </a:r>
          </a:p>
        </p:txBody>
      </p:sp>
      <p:sp>
        <p:nvSpPr>
          <p:cNvPr id="43" name="모서리가 둥근 직사각형 97">
            <a:extLst>
              <a:ext uri="{FF2B5EF4-FFF2-40B4-BE49-F238E27FC236}">
                <a16:creationId xmlns:a16="http://schemas.microsoft.com/office/drawing/2014/main" id="{C763FB58-0F13-4F61-A5EE-FE73DE2DFD02}"/>
              </a:ext>
            </a:extLst>
          </p:cNvPr>
          <p:cNvSpPr/>
          <p:nvPr/>
        </p:nvSpPr>
        <p:spPr>
          <a:xfrm>
            <a:off x="581874" y="3845727"/>
            <a:ext cx="1192116" cy="228510"/>
          </a:xfrm>
          <a:prstGeom prst="roundRect">
            <a:avLst>
              <a:gd name="adj" fmla="val 50000"/>
            </a:avLst>
          </a:prstGeom>
          <a:solidFill>
            <a:srgbClr val="B28F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ko-KR" altLang="en-US" sz="1050" b="1" kern="0" spc="-3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prstClr val="black"/>
                    </a:gs>
                  </a:gsLst>
                  <a:lin ang="162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접수기간 및 방법</a:t>
            </a:r>
            <a:endParaRPr lang="ko-KR" altLang="en-US" sz="1050" b="1" kern="0" spc="-3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gradFill>
                <a:gsLst>
                  <a:gs pos="100000">
                    <a:prstClr val="white"/>
                  </a:gs>
                  <a:gs pos="100000">
                    <a:prstClr val="black"/>
                  </a:gs>
                </a:gsLst>
                <a:lin ang="162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0A426CC1-FB81-475D-AED9-CBD81E5F0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14" t="21067"/>
          <a:stretch/>
        </p:blipFill>
        <p:spPr>
          <a:xfrm>
            <a:off x="0" y="0"/>
            <a:ext cx="976036" cy="119989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8249C1D5-873F-4044-A59A-DAEFB5B38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23" r="43228"/>
          <a:stretch/>
        </p:blipFill>
        <p:spPr>
          <a:xfrm>
            <a:off x="5685183" y="0"/>
            <a:ext cx="1172818" cy="813494"/>
          </a:xfrm>
          <a:prstGeom prst="rect">
            <a:avLst/>
          </a:prstGeom>
        </p:spPr>
      </p:pic>
      <p:sp>
        <p:nvSpPr>
          <p:cNvPr id="47" name="모서리가 둥근 직사각형 97">
            <a:extLst>
              <a:ext uri="{FF2B5EF4-FFF2-40B4-BE49-F238E27FC236}">
                <a16:creationId xmlns:a16="http://schemas.microsoft.com/office/drawing/2014/main" id="{99108601-76D3-4477-8698-DEE770E0D2BB}"/>
              </a:ext>
            </a:extLst>
          </p:cNvPr>
          <p:cNvSpPr/>
          <p:nvPr/>
        </p:nvSpPr>
        <p:spPr>
          <a:xfrm>
            <a:off x="581874" y="1821442"/>
            <a:ext cx="946843" cy="223446"/>
          </a:xfrm>
          <a:prstGeom prst="roundRect">
            <a:avLst>
              <a:gd name="adj" fmla="val 50000"/>
            </a:avLst>
          </a:prstGeom>
          <a:solidFill>
            <a:srgbClr val="B28F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ko-KR" altLang="en-US" sz="1050" b="1" kern="0" spc="-3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prstClr val="white"/>
                    </a:gs>
                    <a:gs pos="100000">
                      <a:prstClr val="black"/>
                    </a:gs>
                  </a:gsLst>
                  <a:lin ang="16200000" scaled="1"/>
                </a:gra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복리후생</a:t>
            </a:r>
          </a:p>
        </p:txBody>
      </p:sp>
      <p:sp>
        <p:nvSpPr>
          <p:cNvPr id="48" name="모서리가 둥근 직사각형 77">
            <a:extLst>
              <a:ext uri="{FF2B5EF4-FFF2-40B4-BE49-F238E27FC236}">
                <a16:creationId xmlns:a16="http://schemas.microsoft.com/office/drawing/2014/main" id="{B191F64C-3AC6-453E-BD66-04A1BEB9CBEC}"/>
              </a:ext>
            </a:extLst>
          </p:cNvPr>
          <p:cNvSpPr/>
          <p:nvPr/>
        </p:nvSpPr>
        <p:spPr bwMode="gray">
          <a:xfrm flipV="1">
            <a:off x="2181555" y="701418"/>
            <a:ext cx="2542638" cy="40256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57150">
            <a:solidFill>
              <a:srgbClr val="4F81BD">
                <a:lumMod val="75000"/>
              </a:srgbClr>
            </a:solidFill>
            <a:round/>
            <a:headEnd/>
            <a:tailEnd/>
          </a:ln>
        </p:spPr>
        <p:txBody>
          <a:bodyPr rot="10800000" wrap="none"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경력</a:t>
            </a:r>
            <a:r>
              <a:rPr kumimoji="0" lang="en-US" altLang="ko-KR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/</a:t>
            </a:r>
            <a:r>
              <a:rPr kumimoji="0" lang="ko-KR" altLang="en-US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신입 </a:t>
            </a:r>
            <a:r>
              <a:rPr kumimoji="0" lang="en-US" altLang="ko-KR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IT</a:t>
            </a:r>
            <a:r>
              <a:rPr kumimoji="0" lang="ko-KR" altLang="en-US" sz="1600" b="1" i="0" u="none" strike="noStrike" kern="0" cap="none" spc="-5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sym typeface="Wingdings" panose="05000000000000000000" pitchFamily="2" charset="2"/>
              </a:rPr>
              <a:t>개발자 채용 공고</a:t>
            </a:r>
            <a:endParaRPr kumimoji="0" lang="ko-KR" altLang="en-US" sz="1600" b="1" i="0" u="none" strike="noStrike" kern="0" cap="none" spc="-5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sym typeface="Wingdings" panose="05000000000000000000" pitchFamily="2" charset="2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E9804FF-87B6-4FEE-B96E-CE708F8DB6FD}"/>
              </a:ext>
            </a:extLst>
          </p:cNvPr>
          <p:cNvSpPr/>
          <p:nvPr/>
        </p:nvSpPr>
        <p:spPr>
          <a:xfrm>
            <a:off x="1962089" y="5834510"/>
            <a:ext cx="2951449" cy="32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130000"/>
              </a:lnSpc>
            </a:pPr>
            <a:r>
              <a:rPr lang="ko-KR" altLang="en-US" sz="14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㈜</a:t>
            </a:r>
            <a:r>
              <a:rPr lang="ko-KR" altLang="en-US" sz="13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아이티메세지</a:t>
            </a:r>
            <a:endParaRPr lang="en-US" altLang="ko-KR" sz="1300" spc="-50">
              <a:ln>
                <a:solidFill>
                  <a:srgbClr val="3494BA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FCA5A8-7A89-4CAA-9FCA-5DDCA1180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56" y="6600553"/>
            <a:ext cx="4719018" cy="3133055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1704FD9B-F8AF-4642-87EA-150DB8E8A0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1610"/>
          <a:stretch/>
        </p:blipFill>
        <p:spPr>
          <a:xfrm>
            <a:off x="-90266" y="9427463"/>
            <a:ext cx="1822699" cy="50066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FBD19A2-D3D0-4CFE-A37E-9CCF750D5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17" y="6348140"/>
            <a:ext cx="500063" cy="5048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C5C2E0-25C3-49D2-807F-8A080BE8A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817" y="6882645"/>
            <a:ext cx="1228725" cy="25717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B7E0A23-E2AF-469B-ADA4-67383ADFEA05}"/>
              </a:ext>
            </a:extLst>
          </p:cNvPr>
          <p:cNvSpPr/>
          <p:nvPr/>
        </p:nvSpPr>
        <p:spPr>
          <a:xfrm>
            <a:off x="5685183" y="6870316"/>
            <a:ext cx="715617" cy="241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err="1">
                <a:solidFill>
                  <a:schemeClr val="tx1"/>
                </a:solidFill>
              </a:rPr>
              <a:t>MLOps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4B7E953D-2A71-4DAB-8A50-169D21440CD7}"/>
              </a:ext>
            </a:extLst>
          </p:cNvPr>
          <p:cNvGrpSpPr/>
          <p:nvPr/>
        </p:nvGrpSpPr>
        <p:grpSpPr>
          <a:xfrm>
            <a:off x="1147061" y="7539849"/>
            <a:ext cx="1863291" cy="617356"/>
            <a:chOff x="2470198" y="4057629"/>
            <a:chExt cx="1863291" cy="823362"/>
          </a:xfrm>
        </p:grpSpPr>
        <p:sp>
          <p:nvSpPr>
            <p:cNvPr id="192" name="자유형 180">
              <a:extLst>
                <a:ext uri="{FF2B5EF4-FFF2-40B4-BE49-F238E27FC236}">
                  <a16:creationId xmlns:a16="http://schemas.microsoft.com/office/drawing/2014/main" id="{19C865D9-C78A-44EE-AF98-23AA22BE8154}"/>
                </a:ext>
              </a:extLst>
            </p:cNvPr>
            <p:cNvSpPr/>
            <p:nvPr/>
          </p:nvSpPr>
          <p:spPr>
            <a:xfrm>
              <a:off x="3412910" y="4419021"/>
              <a:ext cx="115800" cy="461970"/>
            </a:xfrm>
            <a:custGeom>
              <a:avLst/>
              <a:gdLst>
                <a:gd name="connsiteX0" fmla="*/ 0 w 370840"/>
                <a:gd name="connsiteY0" fmla="*/ 0 h 1536700"/>
                <a:gd name="connsiteX1" fmla="*/ 353060 w 370840"/>
                <a:gd name="connsiteY1" fmla="*/ 0 h 1536700"/>
                <a:gd name="connsiteX2" fmla="*/ 370840 w 370840"/>
                <a:gd name="connsiteY2" fmla="*/ 1536700 h 1536700"/>
                <a:gd name="connsiteX3" fmla="*/ 2540 w 370840"/>
                <a:gd name="connsiteY3" fmla="*/ 1531620 h 1536700"/>
                <a:gd name="connsiteX4" fmla="*/ 0 w 370840"/>
                <a:gd name="connsiteY4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40" h="1536700">
                  <a:moveTo>
                    <a:pt x="0" y="0"/>
                  </a:moveTo>
                  <a:lnTo>
                    <a:pt x="353060" y="0"/>
                  </a:lnTo>
                  <a:lnTo>
                    <a:pt x="370840" y="1536700"/>
                  </a:lnTo>
                  <a:lnTo>
                    <a:pt x="2540" y="1531620"/>
                  </a:lnTo>
                  <a:cubicBezTo>
                    <a:pt x="1693" y="1021080"/>
                    <a:pt x="847" y="510540"/>
                    <a:pt x="0" y="0"/>
                  </a:cubicBezTo>
                  <a:close/>
                </a:path>
              </a:pathLst>
            </a:cu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D5CAE248-95D3-438F-BE15-182C8075363E}"/>
                </a:ext>
              </a:extLst>
            </p:cNvPr>
            <p:cNvSpPr/>
            <p:nvPr/>
          </p:nvSpPr>
          <p:spPr>
            <a:xfrm>
              <a:off x="3420406" y="44459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C6A3BD35-0CC7-461A-AB18-FB7BFA45AF06}"/>
                </a:ext>
              </a:extLst>
            </p:cNvPr>
            <p:cNvSpPr/>
            <p:nvPr/>
          </p:nvSpPr>
          <p:spPr>
            <a:xfrm>
              <a:off x="3440632" y="44459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95" name="직사각형 194">
              <a:extLst>
                <a:ext uri="{FF2B5EF4-FFF2-40B4-BE49-F238E27FC236}">
                  <a16:creationId xmlns:a16="http://schemas.microsoft.com/office/drawing/2014/main" id="{33628E70-56D9-4091-ACBC-BF89172AD980}"/>
                </a:ext>
              </a:extLst>
            </p:cNvPr>
            <p:cNvSpPr/>
            <p:nvPr/>
          </p:nvSpPr>
          <p:spPr>
            <a:xfrm>
              <a:off x="3460857" y="44459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96" name="직사각형 195">
              <a:extLst>
                <a:ext uri="{FF2B5EF4-FFF2-40B4-BE49-F238E27FC236}">
                  <a16:creationId xmlns:a16="http://schemas.microsoft.com/office/drawing/2014/main" id="{F6BFB2A5-BACD-4568-A32F-959EDFF4E2BF}"/>
                </a:ext>
              </a:extLst>
            </p:cNvPr>
            <p:cNvSpPr/>
            <p:nvPr/>
          </p:nvSpPr>
          <p:spPr>
            <a:xfrm>
              <a:off x="3481082" y="44459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97" name="직사각형 196">
              <a:extLst>
                <a:ext uri="{FF2B5EF4-FFF2-40B4-BE49-F238E27FC236}">
                  <a16:creationId xmlns:a16="http://schemas.microsoft.com/office/drawing/2014/main" id="{0F201D43-B510-4451-9EE1-8013C9C3E812}"/>
                </a:ext>
              </a:extLst>
            </p:cNvPr>
            <p:cNvSpPr/>
            <p:nvPr/>
          </p:nvSpPr>
          <p:spPr>
            <a:xfrm>
              <a:off x="3501308" y="44459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98" name="직사각형 197">
              <a:extLst>
                <a:ext uri="{FF2B5EF4-FFF2-40B4-BE49-F238E27FC236}">
                  <a16:creationId xmlns:a16="http://schemas.microsoft.com/office/drawing/2014/main" id="{661ABA50-ABCF-452D-BEE1-D7273CC60B67}"/>
                </a:ext>
              </a:extLst>
            </p:cNvPr>
            <p:cNvSpPr/>
            <p:nvPr/>
          </p:nvSpPr>
          <p:spPr>
            <a:xfrm>
              <a:off x="3420406" y="4488928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99" name="직사각형 198">
              <a:extLst>
                <a:ext uri="{FF2B5EF4-FFF2-40B4-BE49-F238E27FC236}">
                  <a16:creationId xmlns:a16="http://schemas.microsoft.com/office/drawing/2014/main" id="{2B2D5547-C29B-42FF-8E2E-230994D540F7}"/>
                </a:ext>
              </a:extLst>
            </p:cNvPr>
            <p:cNvSpPr/>
            <p:nvPr/>
          </p:nvSpPr>
          <p:spPr>
            <a:xfrm>
              <a:off x="3440632" y="4488928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0" name="직사각형 199">
              <a:extLst>
                <a:ext uri="{FF2B5EF4-FFF2-40B4-BE49-F238E27FC236}">
                  <a16:creationId xmlns:a16="http://schemas.microsoft.com/office/drawing/2014/main" id="{D9869169-E61E-47F9-BB4E-AF06F93DDD3B}"/>
                </a:ext>
              </a:extLst>
            </p:cNvPr>
            <p:cNvSpPr/>
            <p:nvPr/>
          </p:nvSpPr>
          <p:spPr>
            <a:xfrm>
              <a:off x="3460857" y="4488928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1" name="직사각형 200">
              <a:extLst>
                <a:ext uri="{FF2B5EF4-FFF2-40B4-BE49-F238E27FC236}">
                  <a16:creationId xmlns:a16="http://schemas.microsoft.com/office/drawing/2014/main" id="{090DB7B4-1C53-4944-AEC3-5808B42ABEB7}"/>
                </a:ext>
              </a:extLst>
            </p:cNvPr>
            <p:cNvSpPr/>
            <p:nvPr/>
          </p:nvSpPr>
          <p:spPr>
            <a:xfrm>
              <a:off x="3481082" y="4488928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2" name="직사각형 201">
              <a:extLst>
                <a:ext uri="{FF2B5EF4-FFF2-40B4-BE49-F238E27FC236}">
                  <a16:creationId xmlns:a16="http://schemas.microsoft.com/office/drawing/2014/main" id="{A77F7E84-7B5A-4C20-82B7-E488383D92A8}"/>
                </a:ext>
              </a:extLst>
            </p:cNvPr>
            <p:cNvSpPr/>
            <p:nvPr/>
          </p:nvSpPr>
          <p:spPr>
            <a:xfrm>
              <a:off x="3501308" y="4488928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3" name="직사각형 202">
              <a:extLst>
                <a:ext uri="{FF2B5EF4-FFF2-40B4-BE49-F238E27FC236}">
                  <a16:creationId xmlns:a16="http://schemas.microsoft.com/office/drawing/2014/main" id="{0C4C8199-1515-4310-A7D6-590410701FD1}"/>
                </a:ext>
              </a:extLst>
            </p:cNvPr>
            <p:cNvSpPr/>
            <p:nvPr/>
          </p:nvSpPr>
          <p:spPr>
            <a:xfrm>
              <a:off x="3420406" y="453301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4" name="직사각형 203">
              <a:extLst>
                <a:ext uri="{FF2B5EF4-FFF2-40B4-BE49-F238E27FC236}">
                  <a16:creationId xmlns:a16="http://schemas.microsoft.com/office/drawing/2014/main" id="{45758541-D835-4685-B287-CA6DD232C88C}"/>
                </a:ext>
              </a:extLst>
            </p:cNvPr>
            <p:cNvSpPr/>
            <p:nvPr/>
          </p:nvSpPr>
          <p:spPr>
            <a:xfrm>
              <a:off x="3440632" y="453301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5" name="직사각형 204">
              <a:extLst>
                <a:ext uri="{FF2B5EF4-FFF2-40B4-BE49-F238E27FC236}">
                  <a16:creationId xmlns:a16="http://schemas.microsoft.com/office/drawing/2014/main" id="{A1072932-A6F0-4D75-A080-2BF33B489234}"/>
                </a:ext>
              </a:extLst>
            </p:cNvPr>
            <p:cNvSpPr/>
            <p:nvPr/>
          </p:nvSpPr>
          <p:spPr>
            <a:xfrm>
              <a:off x="3460857" y="453301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6" name="직사각형 205">
              <a:extLst>
                <a:ext uri="{FF2B5EF4-FFF2-40B4-BE49-F238E27FC236}">
                  <a16:creationId xmlns:a16="http://schemas.microsoft.com/office/drawing/2014/main" id="{60AB10B6-7821-4EB2-8AE9-3BB5FA91D5BF}"/>
                </a:ext>
              </a:extLst>
            </p:cNvPr>
            <p:cNvSpPr/>
            <p:nvPr/>
          </p:nvSpPr>
          <p:spPr>
            <a:xfrm>
              <a:off x="3481082" y="453301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7" name="직사각형 206">
              <a:extLst>
                <a:ext uri="{FF2B5EF4-FFF2-40B4-BE49-F238E27FC236}">
                  <a16:creationId xmlns:a16="http://schemas.microsoft.com/office/drawing/2014/main" id="{7D346E0B-FA7E-4655-9D50-9D6D9E5EFD6A}"/>
                </a:ext>
              </a:extLst>
            </p:cNvPr>
            <p:cNvSpPr/>
            <p:nvPr/>
          </p:nvSpPr>
          <p:spPr>
            <a:xfrm>
              <a:off x="3501308" y="453301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8" name="직사각형 207">
              <a:extLst>
                <a:ext uri="{FF2B5EF4-FFF2-40B4-BE49-F238E27FC236}">
                  <a16:creationId xmlns:a16="http://schemas.microsoft.com/office/drawing/2014/main" id="{7399C1B5-AE89-4F4D-9307-02AA7137D502}"/>
                </a:ext>
              </a:extLst>
            </p:cNvPr>
            <p:cNvSpPr/>
            <p:nvPr/>
          </p:nvSpPr>
          <p:spPr>
            <a:xfrm>
              <a:off x="3420406" y="457602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09" name="직사각형 208">
              <a:extLst>
                <a:ext uri="{FF2B5EF4-FFF2-40B4-BE49-F238E27FC236}">
                  <a16:creationId xmlns:a16="http://schemas.microsoft.com/office/drawing/2014/main" id="{A3611052-0889-467C-AF9E-BC10D5BD5C08}"/>
                </a:ext>
              </a:extLst>
            </p:cNvPr>
            <p:cNvSpPr/>
            <p:nvPr/>
          </p:nvSpPr>
          <p:spPr>
            <a:xfrm>
              <a:off x="3440632" y="457602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0" name="직사각형 209">
              <a:extLst>
                <a:ext uri="{FF2B5EF4-FFF2-40B4-BE49-F238E27FC236}">
                  <a16:creationId xmlns:a16="http://schemas.microsoft.com/office/drawing/2014/main" id="{79E106FE-1DFE-4F42-B8F3-B2958CE5CC3D}"/>
                </a:ext>
              </a:extLst>
            </p:cNvPr>
            <p:cNvSpPr/>
            <p:nvPr/>
          </p:nvSpPr>
          <p:spPr>
            <a:xfrm>
              <a:off x="3460857" y="457602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1" name="직사각형 210">
              <a:extLst>
                <a:ext uri="{FF2B5EF4-FFF2-40B4-BE49-F238E27FC236}">
                  <a16:creationId xmlns:a16="http://schemas.microsoft.com/office/drawing/2014/main" id="{A274EA20-013F-430C-9962-DED2667088F1}"/>
                </a:ext>
              </a:extLst>
            </p:cNvPr>
            <p:cNvSpPr/>
            <p:nvPr/>
          </p:nvSpPr>
          <p:spPr>
            <a:xfrm>
              <a:off x="3481082" y="457602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2" name="직사각형 211">
              <a:extLst>
                <a:ext uri="{FF2B5EF4-FFF2-40B4-BE49-F238E27FC236}">
                  <a16:creationId xmlns:a16="http://schemas.microsoft.com/office/drawing/2014/main" id="{3A044994-4164-4E18-8744-790045D6FE38}"/>
                </a:ext>
              </a:extLst>
            </p:cNvPr>
            <p:cNvSpPr/>
            <p:nvPr/>
          </p:nvSpPr>
          <p:spPr>
            <a:xfrm>
              <a:off x="3501308" y="457602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3" name="직사각형 212">
              <a:extLst>
                <a:ext uri="{FF2B5EF4-FFF2-40B4-BE49-F238E27FC236}">
                  <a16:creationId xmlns:a16="http://schemas.microsoft.com/office/drawing/2014/main" id="{52095969-ED6F-48A2-AA7B-5756C480969A}"/>
                </a:ext>
              </a:extLst>
            </p:cNvPr>
            <p:cNvSpPr/>
            <p:nvPr/>
          </p:nvSpPr>
          <p:spPr>
            <a:xfrm>
              <a:off x="3420406" y="461456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4" name="직사각형 213">
              <a:extLst>
                <a:ext uri="{FF2B5EF4-FFF2-40B4-BE49-F238E27FC236}">
                  <a16:creationId xmlns:a16="http://schemas.microsoft.com/office/drawing/2014/main" id="{4B949A8B-C2F1-4B27-872D-69425F499DEE}"/>
                </a:ext>
              </a:extLst>
            </p:cNvPr>
            <p:cNvSpPr/>
            <p:nvPr/>
          </p:nvSpPr>
          <p:spPr>
            <a:xfrm>
              <a:off x="3440632" y="461456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5" name="직사각형 214">
              <a:extLst>
                <a:ext uri="{FF2B5EF4-FFF2-40B4-BE49-F238E27FC236}">
                  <a16:creationId xmlns:a16="http://schemas.microsoft.com/office/drawing/2014/main" id="{9A92B359-F2A6-4F83-8328-46177546FEE9}"/>
                </a:ext>
              </a:extLst>
            </p:cNvPr>
            <p:cNvSpPr/>
            <p:nvPr/>
          </p:nvSpPr>
          <p:spPr>
            <a:xfrm>
              <a:off x="3460857" y="461456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6" name="직사각형 215">
              <a:extLst>
                <a:ext uri="{FF2B5EF4-FFF2-40B4-BE49-F238E27FC236}">
                  <a16:creationId xmlns:a16="http://schemas.microsoft.com/office/drawing/2014/main" id="{A54EEB04-BB3C-4D37-9045-18D5C9B7D7E6}"/>
                </a:ext>
              </a:extLst>
            </p:cNvPr>
            <p:cNvSpPr/>
            <p:nvPr/>
          </p:nvSpPr>
          <p:spPr>
            <a:xfrm>
              <a:off x="3481082" y="461456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7" name="직사각형 216">
              <a:extLst>
                <a:ext uri="{FF2B5EF4-FFF2-40B4-BE49-F238E27FC236}">
                  <a16:creationId xmlns:a16="http://schemas.microsoft.com/office/drawing/2014/main" id="{5008D2E9-FBD3-43C9-A244-D86854695EF6}"/>
                </a:ext>
              </a:extLst>
            </p:cNvPr>
            <p:cNvSpPr/>
            <p:nvPr/>
          </p:nvSpPr>
          <p:spPr>
            <a:xfrm>
              <a:off x="3501308" y="461456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8" name="직사각형 217">
              <a:extLst>
                <a:ext uri="{FF2B5EF4-FFF2-40B4-BE49-F238E27FC236}">
                  <a16:creationId xmlns:a16="http://schemas.microsoft.com/office/drawing/2014/main" id="{CA6666D5-4503-41EE-A95A-BC9B145E51DF}"/>
                </a:ext>
              </a:extLst>
            </p:cNvPr>
            <p:cNvSpPr/>
            <p:nvPr/>
          </p:nvSpPr>
          <p:spPr>
            <a:xfrm>
              <a:off x="3420406" y="46575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id="{A9F432CB-8731-4126-A0DC-52AA6CFB1842}"/>
                </a:ext>
              </a:extLst>
            </p:cNvPr>
            <p:cNvSpPr/>
            <p:nvPr/>
          </p:nvSpPr>
          <p:spPr>
            <a:xfrm>
              <a:off x="3440632" y="46575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0" name="직사각형 219">
              <a:extLst>
                <a:ext uri="{FF2B5EF4-FFF2-40B4-BE49-F238E27FC236}">
                  <a16:creationId xmlns:a16="http://schemas.microsoft.com/office/drawing/2014/main" id="{5AF741BF-7FA3-4BC0-B778-20AFB85EEE00}"/>
                </a:ext>
              </a:extLst>
            </p:cNvPr>
            <p:cNvSpPr/>
            <p:nvPr/>
          </p:nvSpPr>
          <p:spPr>
            <a:xfrm>
              <a:off x="3460857" y="46575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1" name="직사각형 220">
              <a:extLst>
                <a:ext uri="{FF2B5EF4-FFF2-40B4-BE49-F238E27FC236}">
                  <a16:creationId xmlns:a16="http://schemas.microsoft.com/office/drawing/2014/main" id="{6E83D86F-3263-4937-AC1F-50B21998A34A}"/>
                </a:ext>
              </a:extLst>
            </p:cNvPr>
            <p:cNvSpPr/>
            <p:nvPr/>
          </p:nvSpPr>
          <p:spPr>
            <a:xfrm>
              <a:off x="3481082" y="46575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2" name="직사각형 221">
              <a:extLst>
                <a:ext uri="{FF2B5EF4-FFF2-40B4-BE49-F238E27FC236}">
                  <a16:creationId xmlns:a16="http://schemas.microsoft.com/office/drawing/2014/main" id="{8A5CFB20-62D3-4564-9271-F49B343FFF8F}"/>
                </a:ext>
              </a:extLst>
            </p:cNvPr>
            <p:cNvSpPr/>
            <p:nvPr/>
          </p:nvSpPr>
          <p:spPr>
            <a:xfrm>
              <a:off x="3501308" y="46575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3" name="직사각형 222">
              <a:extLst>
                <a:ext uri="{FF2B5EF4-FFF2-40B4-BE49-F238E27FC236}">
                  <a16:creationId xmlns:a16="http://schemas.microsoft.com/office/drawing/2014/main" id="{B863177A-29F3-434C-A109-E35F3045FBB5}"/>
                </a:ext>
              </a:extLst>
            </p:cNvPr>
            <p:cNvSpPr/>
            <p:nvPr/>
          </p:nvSpPr>
          <p:spPr>
            <a:xfrm>
              <a:off x="3420406" y="46998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4" name="직사각형 223">
              <a:extLst>
                <a:ext uri="{FF2B5EF4-FFF2-40B4-BE49-F238E27FC236}">
                  <a16:creationId xmlns:a16="http://schemas.microsoft.com/office/drawing/2014/main" id="{857ED02E-845C-48DE-95F9-249769E5E9DF}"/>
                </a:ext>
              </a:extLst>
            </p:cNvPr>
            <p:cNvSpPr/>
            <p:nvPr/>
          </p:nvSpPr>
          <p:spPr>
            <a:xfrm>
              <a:off x="3440632" y="46998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5" name="직사각형 224">
              <a:extLst>
                <a:ext uri="{FF2B5EF4-FFF2-40B4-BE49-F238E27FC236}">
                  <a16:creationId xmlns:a16="http://schemas.microsoft.com/office/drawing/2014/main" id="{24D0F760-94F0-4455-9A48-B929AA06A37B}"/>
                </a:ext>
              </a:extLst>
            </p:cNvPr>
            <p:cNvSpPr/>
            <p:nvPr/>
          </p:nvSpPr>
          <p:spPr>
            <a:xfrm>
              <a:off x="3460857" y="46998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6" name="직사각형 225">
              <a:extLst>
                <a:ext uri="{FF2B5EF4-FFF2-40B4-BE49-F238E27FC236}">
                  <a16:creationId xmlns:a16="http://schemas.microsoft.com/office/drawing/2014/main" id="{C270942F-16CC-4CCB-9522-B3A83810923E}"/>
                </a:ext>
              </a:extLst>
            </p:cNvPr>
            <p:cNvSpPr/>
            <p:nvPr/>
          </p:nvSpPr>
          <p:spPr>
            <a:xfrm>
              <a:off x="3481082" y="46998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7" name="직사각형 226">
              <a:extLst>
                <a:ext uri="{FF2B5EF4-FFF2-40B4-BE49-F238E27FC236}">
                  <a16:creationId xmlns:a16="http://schemas.microsoft.com/office/drawing/2014/main" id="{F387EF0F-ECFD-4877-86B6-4C8A329D68A0}"/>
                </a:ext>
              </a:extLst>
            </p:cNvPr>
            <p:cNvSpPr/>
            <p:nvPr/>
          </p:nvSpPr>
          <p:spPr>
            <a:xfrm>
              <a:off x="3501308" y="46998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8" name="직사각형 227">
              <a:extLst>
                <a:ext uri="{FF2B5EF4-FFF2-40B4-BE49-F238E27FC236}">
                  <a16:creationId xmlns:a16="http://schemas.microsoft.com/office/drawing/2014/main" id="{5FEAF2C2-464B-4C83-9FF3-4AE20B0237D2}"/>
                </a:ext>
              </a:extLst>
            </p:cNvPr>
            <p:cNvSpPr/>
            <p:nvPr/>
          </p:nvSpPr>
          <p:spPr>
            <a:xfrm>
              <a:off x="3420406" y="474290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29" name="직사각형 228">
              <a:extLst>
                <a:ext uri="{FF2B5EF4-FFF2-40B4-BE49-F238E27FC236}">
                  <a16:creationId xmlns:a16="http://schemas.microsoft.com/office/drawing/2014/main" id="{103A05C0-6ED2-42CF-A794-912CCC21EAE5}"/>
                </a:ext>
              </a:extLst>
            </p:cNvPr>
            <p:cNvSpPr/>
            <p:nvPr/>
          </p:nvSpPr>
          <p:spPr>
            <a:xfrm>
              <a:off x="3440632" y="474290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0" name="직사각형 229">
              <a:extLst>
                <a:ext uri="{FF2B5EF4-FFF2-40B4-BE49-F238E27FC236}">
                  <a16:creationId xmlns:a16="http://schemas.microsoft.com/office/drawing/2014/main" id="{532DB4AB-CD15-4BC3-A3B0-F02132A098BF}"/>
                </a:ext>
              </a:extLst>
            </p:cNvPr>
            <p:cNvSpPr/>
            <p:nvPr/>
          </p:nvSpPr>
          <p:spPr>
            <a:xfrm>
              <a:off x="3460857" y="474290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1" name="직사각형 230">
              <a:extLst>
                <a:ext uri="{FF2B5EF4-FFF2-40B4-BE49-F238E27FC236}">
                  <a16:creationId xmlns:a16="http://schemas.microsoft.com/office/drawing/2014/main" id="{CB35B6B9-A0D4-4176-A06B-34E1570923E0}"/>
                </a:ext>
              </a:extLst>
            </p:cNvPr>
            <p:cNvSpPr/>
            <p:nvPr/>
          </p:nvSpPr>
          <p:spPr>
            <a:xfrm>
              <a:off x="3481082" y="474290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2" name="직사각형 231">
              <a:extLst>
                <a:ext uri="{FF2B5EF4-FFF2-40B4-BE49-F238E27FC236}">
                  <a16:creationId xmlns:a16="http://schemas.microsoft.com/office/drawing/2014/main" id="{44AD42C5-D053-484C-8B67-1F0AD60ED9E1}"/>
                </a:ext>
              </a:extLst>
            </p:cNvPr>
            <p:cNvSpPr/>
            <p:nvPr/>
          </p:nvSpPr>
          <p:spPr>
            <a:xfrm>
              <a:off x="3501308" y="474290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3" name="직사각형 232">
              <a:extLst>
                <a:ext uri="{FF2B5EF4-FFF2-40B4-BE49-F238E27FC236}">
                  <a16:creationId xmlns:a16="http://schemas.microsoft.com/office/drawing/2014/main" id="{CC5CF5EE-E93E-4486-AE86-3E402DB79895}"/>
                </a:ext>
              </a:extLst>
            </p:cNvPr>
            <p:cNvSpPr/>
            <p:nvPr/>
          </p:nvSpPr>
          <p:spPr>
            <a:xfrm>
              <a:off x="3420406" y="478144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4" name="직사각형 233">
              <a:extLst>
                <a:ext uri="{FF2B5EF4-FFF2-40B4-BE49-F238E27FC236}">
                  <a16:creationId xmlns:a16="http://schemas.microsoft.com/office/drawing/2014/main" id="{B7F7E6A5-5146-4A46-8125-DC3E316B44F6}"/>
                </a:ext>
              </a:extLst>
            </p:cNvPr>
            <p:cNvSpPr/>
            <p:nvPr/>
          </p:nvSpPr>
          <p:spPr>
            <a:xfrm>
              <a:off x="3440632" y="478144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5" name="직사각형 234">
              <a:extLst>
                <a:ext uri="{FF2B5EF4-FFF2-40B4-BE49-F238E27FC236}">
                  <a16:creationId xmlns:a16="http://schemas.microsoft.com/office/drawing/2014/main" id="{BD72853B-DEF5-4327-9288-17D3F441E978}"/>
                </a:ext>
              </a:extLst>
            </p:cNvPr>
            <p:cNvSpPr/>
            <p:nvPr/>
          </p:nvSpPr>
          <p:spPr>
            <a:xfrm>
              <a:off x="3460857" y="478144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53669796-DB58-4DEC-8EA4-7DF77BC88CD7}"/>
                </a:ext>
              </a:extLst>
            </p:cNvPr>
            <p:cNvSpPr/>
            <p:nvPr/>
          </p:nvSpPr>
          <p:spPr>
            <a:xfrm>
              <a:off x="3481082" y="478144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5224981A-600F-41D2-8EDD-5ABD4C90C2B1}"/>
                </a:ext>
              </a:extLst>
            </p:cNvPr>
            <p:cNvSpPr/>
            <p:nvPr/>
          </p:nvSpPr>
          <p:spPr>
            <a:xfrm>
              <a:off x="3501308" y="478144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id="{3B1692C4-03D4-4D83-8D2A-D349CB4E3BCF}"/>
                </a:ext>
              </a:extLst>
            </p:cNvPr>
            <p:cNvSpPr/>
            <p:nvPr/>
          </p:nvSpPr>
          <p:spPr>
            <a:xfrm>
              <a:off x="3420406" y="482445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id="{C4092934-D6B6-453C-900B-32F620FEC57D}"/>
                </a:ext>
              </a:extLst>
            </p:cNvPr>
            <p:cNvSpPr/>
            <p:nvPr/>
          </p:nvSpPr>
          <p:spPr>
            <a:xfrm>
              <a:off x="3440632" y="482445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0" name="직사각형 239">
              <a:extLst>
                <a:ext uri="{FF2B5EF4-FFF2-40B4-BE49-F238E27FC236}">
                  <a16:creationId xmlns:a16="http://schemas.microsoft.com/office/drawing/2014/main" id="{070B305F-FF7B-49D1-80EE-20FA57EDD00B}"/>
                </a:ext>
              </a:extLst>
            </p:cNvPr>
            <p:cNvSpPr/>
            <p:nvPr/>
          </p:nvSpPr>
          <p:spPr>
            <a:xfrm>
              <a:off x="3460857" y="482445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id="{F5E67306-770F-4915-966F-F8FF97748719}"/>
                </a:ext>
              </a:extLst>
            </p:cNvPr>
            <p:cNvSpPr/>
            <p:nvPr/>
          </p:nvSpPr>
          <p:spPr>
            <a:xfrm>
              <a:off x="3481082" y="482445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0E7ADC5A-0AD8-4F6C-8B85-20AB0373771B}"/>
                </a:ext>
              </a:extLst>
            </p:cNvPr>
            <p:cNvSpPr/>
            <p:nvPr/>
          </p:nvSpPr>
          <p:spPr>
            <a:xfrm>
              <a:off x="3501308" y="482445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3" name="자유형 231">
              <a:extLst>
                <a:ext uri="{FF2B5EF4-FFF2-40B4-BE49-F238E27FC236}">
                  <a16:creationId xmlns:a16="http://schemas.microsoft.com/office/drawing/2014/main" id="{BAC70706-81D9-461D-8001-344029CCC058}"/>
                </a:ext>
              </a:extLst>
            </p:cNvPr>
            <p:cNvSpPr/>
            <p:nvPr/>
          </p:nvSpPr>
          <p:spPr>
            <a:xfrm>
              <a:off x="3426640" y="4270393"/>
              <a:ext cx="88944" cy="148628"/>
            </a:xfrm>
            <a:custGeom>
              <a:avLst/>
              <a:gdLst>
                <a:gd name="connsiteX0" fmla="*/ 0 w 370840"/>
                <a:gd name="connsiteY0" fmla="*/ 0 h 1536700"/>
                <a:gd name="connsiteX1" fmla="*/ 353060 w 370840"/>
                <a:gd name="connsiteY1" fmla="*/ 0 h 1536700"/>
                <a:gd name="connsiteX2" fmla="*/ 370840 w 370840"/>
                <a:gd name="connsiteY2" fmla="*/ 1536700 h 1536700"/>
                <a:gd name="connsiteX3" fmla="*/ 2540 w 370840"/>
                <a:gd name="connsiteY3" fmla="*/ 1531620 h 1536700"/>
                <a:gd name="connsiteX4" fmla="*/ 0 w 370840"/>
                <a:gd name="connsiteY4" fmla="*/ 0 h 1536700"/>
                <a:gd name="connsiteX0" fmla="*/ 12279 w 368338"/>
                <a:gd name="connsiteY0" fmla="*/ 0 h 1536700"/>
                <a:gd name="connsiteX1" fmla="*/ 350558 w 368338"/>
                <a:gd name="connsiteY1" fmla="*/ 0 h 1536700"/>
                <a:gd name="connsiteX2" fmla="*/ 368338 w 368338"/>
                <a:gd name="connsiteY2" fmla="*/ 1536700 h 1536700"/>
                <a:gd name="connsiteX3" fmla="*/ 38 w 368338"/>
                <a:gd name="connsiteY3" fmla="*/ 1531620 h 1536700"/>
                <a:gd name="connsiteX4" fmla="*/ 12279 w 368338"/>
                <a:gd name="connsiteY4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38" h="1536700">
                  <a:moveTo>
                    <a:pt x="12279" y="0"/>
                  </a:moveTo>
                  <a:lnTo>
                    <a:pt x="350558" y="0"/>
                  </a:lnTo>
                  <a:lnTo>
                    <a:pt x="368338" y="1536700"/>
                  </a:lnTo>
                  <a:lnTo>
                    <a:pt x="38" y="1531620"/>
                  </a:lnTo>
                  <a:cubicBezTo>
                    <a:pt x="-809" y="1021080"/>
                    <a:pt x="13126" y="510540"/>
                    <a:pt x="12279" y="0"/>
                  </a:cubicBezTo>
                  <a:close/>
                </a:path>
              </a:pathLst>
            </a:cu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4" name="직사각형 243">
              <a:extLst>
                <a:ext uri="{FF2B5EF4-FFF2-40B4-BE49-F238E27FC236}">
                  <a16:creationId xmlns:a16="http://schemas.microsoft.com/office/drawing/2014/main" id="{294E61BA-FB6C-4D68-84E7-44F6F3C9074A}"/>
                </a:ext>
              </a:extLst>
            </p:cNvPr>
            <p:cNvSpPr/>
            <p:nvPr/>
          </p:nvSpPr>
          <p:spPr>
            <a:xfrm>
              <a:off x="3440632" y="428355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5" name="직사각형 244">
              <a:extLst>
                <a:ext uri="{FF2B5EF4-FFF2-40B4-BE49-F238E27FC236}">
                  <a16:creationId xmlns:a16="http://schemas.microsoft.com/office/drawing/2014/main" id="{4D7397DB-A7E3-44C1-BCF0-719C564B88A6}"/>
                </a:ext>
              </a:extLst>
            </p:cNvPr>
            <p:cNvSpPr/>
            <p:nvPr/>
          </p:nvSpPr>
          <p:spPr>
            <a:xfrm>
              <a:off x="3460857" y="428355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6" name="직사각형 245">
              <a:extLst>
                <a:ext uri="{FF2B5EF4-FFF2-40B4-BE49-F238E27FC236}">
                  <a16:creationId xmlns:a16="http://schemas.microsoft.com/office/drawing/2014/main" id="{84512129-210C-4D69-82FA-9DF092D724EC}"/>
                </a:ext>
              </a:extLst>
            </p:cNvPr>
            <p:cNvSpPr/>
            <p:nvPr/>
          </p:nvSpPr>
          <p:spPr>
            <a:xfrm>
              <a:off x="3481083" y="428355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7" name="직사각형 246">
              <a:extLst>
                <a:ext uri="{FF2B5EF4-FFF2-40B4-BE49-F238E27FC236}">
                  <a16:creationId xmlns:a16="http://schemas.microsoft.com/office/drawing/2014/main" id="{83216D2E-BFD5-4535-8084-35EC142CA738}"/>
                </a:ext>
              </a:extLst>
            </p:cNvPr>
            <p:cNvSpPr/>
            <p:nvPr/>
          </p:nvSpPr>
          <p:spPr>
            <a:xfrm>
              <a:off x="3440632" y="432847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8" name="직사각형 247">
              <a:extLst>
                <a:ext uri="{FF2B5EF4-FFF2-40B4-BE49-F238E27FC236}">
                  <a16:creationId xmlns:a16="http://schemas.microsoft.com/office/drawing/2014/main" id="{25C88484-27AE-4BE1-81E9-9747DDB7B2DE}"/>
                </a:ext>
              </a:extLst>
            </p:cNvPr>
            <p:cNvSpPr/>
            <p:nvPr/>
          </p:nvSpPr>
          <p:spPr>
            <a:xfrm>
              <a:off x="3460857" y="432847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49" name="직사각형 248">
              <a:extLst>
                <a:ext uri="{FF2B5EF4-FFF2-40B4-BE49-F238E27FC236}">
                  <a16:creationId xmlns:a16="http://schemas.microsoft.com/office/drawing/2014/main" id="{1E6FC3F5-D1DD-46BD-A628-330314F61A33}"/>
                </a:ext>
              </a:extLst>
            </p:cNvPr>
            <p:cNvSpPr/>
            <p:nvPr/>
          </p:nvSpPr>
          <p:spPr>
            <a:xfrm>
              <a:off x="3481083" y="432847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0" name="직사각형 249">
              <a:extLst>
                <a:ext uri="{FF2B5EF4-FFF2-40B4-BE49-F238E27FC236}">
                  <a16:creationId xmlns:a16="http://schemas.microsoft.com/office/drawing/2014/main" id="{E7DE8110-E919-48DA-B3C7-C86A6F1DA29C}"/>
                </a:ext>
              </a:extLst>
            </p:cNvPr>
            <p:cNvSpPr/>
            <p:nvPr/>
          </p:nvSpPr>
          <p:spPr>
            <a:xfrm>
              <a:off x="3440632" y="437014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1" name="직사각형 250">
              <a:extLst>
                <a:ext uri="{FF2B5EF4-FFF2-40B4-BE49-F238E27FC236}">
                  <a16:creationId xmlns:a16="http://schemas.microsoft.com/office/drawing/2014/main" id="{92D99051-2154-46CF-B4CC-92CA463436A0}"/>
                </a:ext>
              </a:extLst>
            </p:cNvPr>
            <p:cNvSpPr/>
            <p:nvPr/>
          </p:nvSpPr>
          <p:spPr>
            <a:xfrm>
              <a:off x="3460857" y="437014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2" name="직사각형 251">
              <a:extLst>
                <a:ext uri="{FF2B5EF4-FFF2-40B4-BE49-F238E27FC236}">
                  <a16:creationId xmlns:a16="http://schemas.microsoft.com/office/drawing/2014/main" id="{7B47D321-75E9-4F23-B3F5-C0955894E1D4}"/>
                </a:ext>
              </a:extLst>
            </p:cNvPr>
            <p:cNvSpPr/>
            <p:nvPr/>
          </p:nvSpPr>
          <p:spPr>
            <a:xfrm>
              <a:off x="3481083" y="437014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3" name="자유형 241">
              <a:extLst>
                <a:ext uri="{FF2B5EF4-FFF2-40B4-BE49-F238E27FC236}">
                  <a16:creationId xmlns:a16="http://schemas.microsoft.com/office/drawing/2014/main" id="{E9C72CE4-4DF3-4B66-B7BE-63C538CC8295}"/>
                </a:ext>
              </a:extLst>
            </p:cNvPr>
            <p:cNvSpPr/>
            <p:nvPr/>
          </p:nvSpPr>
          <p:spPr>
            <a:xfrm>
              <a:off x="3446866" y="4121765"/>
              <a:ext cx="48494" cy="148628"/>
            </a:xfrm>
            <a:custGeom>
              <a:avLst/>
              <a:gdLst>
                <a:gd name="connsiteX0" fmla="*/ 0 w 370840"/>
                <a:gd name="connsiteY0" fmla="*/ 0 h 1536700"/>
                <a:gd name="connsiteX1" fmla="*/ 353060 w 370840"/>
                <a:gd name="connsiteY1" fmla="*/ 0 h 1536700"/>
                <a:gd name="connsiteX2" fmla="*/ 370840 w 370840"/>
                <a:gd name="connsiteY2" fmla="*/ 1536700 h 1536700"/>
                <a:gd name="connsiteX3" fmla="*/ 2540 w 370840"/>
                <a:gd name="connsiteY3" fmla="*/ 1531620 h 1536700"/>
                <a:gd name="connsiteX4" fmla="*/ 0 w 370840"/>
                <a:gd name="connsiteY4" fmla="*/ 0 h 1536700"/>
                <a:gd name="connsiteX0" fmla="*/ 12279 w 368338"/>
                <a:gd name="connsiteY0" fmla="*/ 0 h 1536700"/>
                <a:gd name="connsiteX1" fmla="*/ 350558 w 368338"/>
                <a:gd name="connsiteY1" fmla="*/ 0 h 1536700"/>
                <a:gd name="connsiteX2" fmla="*/ 368338 w 368338"/>
                <a:gd name="connsiteY2" fmla="*/ 1536700 h 1536700"/>
                <a:gd name="connsiteX3" fmla="*/ 38 w 368338"/>
                <a:gd name="connsiteY3" fmla="*/ 1531620 h 1536700"/>
                <a:gd name="connsiteX4" fmla="*/ 12279 w 368338"/>
                <a:gd name="connsiteY4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38" h="1536700">
                  <a:moveTo>
                    <a:pt x="12279" y="0"/>
                  </a:moveTo>
                  <a:lnTo>
                    <a:pt x="350558" y="0"/>
                  </a:lnTo>
                  <a:lnTo>
                    <a:pt x="368338" y="1536700"/>
                  </a:lnTo>
                  <a:lnTo>
                    <a:pt x="38" y="1531620"/>
                  </a:lnTo>
                  <a:cubicBezTo>
                    <a:pt x="-809" y="1021080"/>
                    <a:pt x="13126" y="510540"/>
                    <a:pt x="12279" y="0"/>
                  </a:cubicBezTo>
                  <a:close/>
                </a:path>
              </a:pathLst>
            </a:cu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4" name="직사각형 253">
              <a:extLst>
                <a:ext uri="{FF2B5EF4-FFF2-40B4-BE49-F238E27FC236}">
                  <a16:creationId xmlns:a16="http://schemas.microsoft.com/office/drawing/2014/main" id="{C8E00783-A3F2-4C14-9E6A-915663B46622}"/>
                </a:ext>
              </a:extLst>
            </p:cNvPr>
            <p:cNvSpPr/>
            <p:nvPr/>
          </p:nvSpPr>
          <p:spPr>
            <a:xfrm>
              <a:off x="3463236" y="4132024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5" name="직사각형 254">
              <a:extLst>
                <a:ext uri="{FF2B5EF4-FFF2-40B4-BE49-F238E27FC236}">
                  <a16:creationId xmlns:a16="http://schemas.microsoft.com/office/drawing/2014/main" id="{40922FCD-DAD9-45A4-93E7-4E2369D0535B}"/>
                </a:ext>
              </a:extLst>
            </p:cNvPr>
            <p:cNvSpPr/>
            <p:nvPr/>
          </p:nvSpPr>
          <p:spPr>
            <a:xfrm>
              <a:off x="3463236" y="417531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6" name="직사각형 255">
              <a:extLst>
                <a:ext uri="{FF2B5EF4-FFF2-40B4-BE49-F238E27FC236}">
                  <a16:creationId xmlns:a16="http://schemas.microsoft.com/office/drawing/2014/main" id="{FE1220A5-8E77-4004-A8E1-926CBB0E7459}"/>
                </a:ext>
              </a:extLst>
            </p:cNvPr>
            <p:cNvSpPr/>
            <p:nvPr/>
          </p:nvSpPr>
          <p:spPr>
            <a:xfrm>
              <a:off x="3463236" y="421861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7" name="직사각형 256">
              <a:extLst>
                <a:ext uri="{FF2B5EF4-FFF2-40B4-BE49-F238E27FC236}">
                  <a16:creationId xmlns:a16="http://schemas.microsoft.com/office/drawing/2014/main" id="{763EA61F-F195-453F-AC8E-B6EAFEB1A586}"/>
                </a:ext>
              </a:extLst>
            </p:cNvPr>
            <p:cNvSpPr/>
            <p:nvPr/>
          </p:nvSpPr>
          <p:spPr>
            <a:xfrm>
              <a:off x="2870046" y="4399335"/>
              <a:ext cx="157399" cy="481656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8" name="모서리가 둥근 직사각형 246">
              <a:extLst>
                <a:ext uri="{FF2B5EF4-FFF2-40B4-BE49-F238E27FC236}">
                  <a16:creationId xmlns:a16="http://schemas.microsoft.com/office/drawing/2014/main" id="{53C745F3-A448-43F4-8740-DE12F702A0D7}"/>
                </a:ext>
              </a:extLst>
            </p:cNvPr>
            <p:cNvSpPr/>
            <p:nvPr/>
          </p:nvSpPr>
          <p:spPr>
            <a:xfrm>
              <a:off x="2881288" y="4415568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59" name="모서리가 둥근 직사각형 247">
              <a:extLst>
                <a:ext uri="{FF2B5EF4-FFF2-40B4-BE49-F238E27FC236}">
                  <a16:creationId xmlns:a16="http://schemas.microsoft.com/office/drawing/2014/main" id="{BECDB739-871E-4288-BB44-94322EA67F5D}"/>
                </a:ext>
              </a:extLst>
            </p:cNvPr>
            <p:cNvSpPr/>
            <p:nvPr/>
          </p:nvSpPr>
          <p:spPr>
            <a:xfrm>
              <a:off x="2881288" y="444863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0" name="모서리가 둥근 직사각형 248">
              <a:extLst>
                <a:ext uri="{FF2B5EF4-FFF2-40B4-BE49-F238E27FC236}">
                  <a16:creationId xmlns:a16="http://schemas.microsoft.com/office/drawing/2014/main" id="{883CD011-EC34-445F-94BC-CA9D325BE02F}"/>
                </a:ext>
              </a:extLst>
            </p:cNvPr>
            <p:cNvSpPr/>
            <p:nvPr/>
          </p:nvSpPr>
          <p:spPr>
            <a:xfrm>
              <a:off x="2881288" y="4481703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1" name="모서리가 둥근 직사각형 249">
              <a:extLst>
                <a:ext uri="{FF2B5EF4-FFF2-40B4-BE49-F238E27FC236}">
                  <a16:creationId xmlns:a16="http://schemas.microsoft.com/office/drawing/2014/main" id="{C058E63F-7667-4BBE-B460-21176D0D4DF6}"/>
                </a:ext>
              </a:extLst>
            </p:cNvPr>
            <p:cNvSpPr/>
            <p:nvPr/>
          </p:nvSpPr>
          <p:spPr>
            <a:xfrm>
              <a:off x="2881288" y="451477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2" name="모서리가 둥근 직사각형 250">
              <a:extLst>
                <a:ext uri="{FF2B5EF4-FFF2-40B4-BE49-F238E27FC236}">
                  <a16:creationId xmlns:a16="http://schemas.microsoft.com/office/drawing/2014/main" id="{08183547-768F-4245-931B-E1D8A7AC12E9}"/>
                </a:ext>
              </a:extLst>
            </p:cNvPr>
            <p:cNvSpPr/>
            <p:nvPr/>
          </p:nvSpPr>
          <p:spPr>
            <a:xfrm>
              <a:off x="2881288" y="4547838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3" name="모서리가 둥근 직사각형 251">
              <a:extLst>
                <a:ext uri="{FF2B5EF4-FFF2-40B4-BE49-F238E27FC236}">
                  <a16:creationId xmlns:a16="http://schemas.microsoft.com/office/drawing/2014/main" id="{D418229E-C982-469B-BE3F-EF6AEFE952FA}"/>
                </a:ext>
              </a:extLst>
            </p:cNvPr>
            <p:cNvSpPr/>
            <p:nvPr/>
          </p:nvSpPr>
          <p:spPr>
            <a:xfrm>
              <a:off x="2881288" y="458090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4" name="모서리가 둥근 직사각형 252">
              <a:extLst>
                <a:ext uri="{FF2B5EF4-FFF2-40B4-BE49-F238E27FC236}">
                  <a16:creationId xmlns:a16="http://schemas.microsoft.com/office/drawing/2014/main" id="{56A8F2A4-2433-4790-910F-2E7892E8204C}"/>
                </a:ext>
              </a:extLst>
            </p:cNvPr>
            <p:cNvSpPr/>
            <p:nvPr/>
          </p:nvSpPr>
          <p:spPr>
            <a:xfrm>
              <a:off x="2881288" y="4613974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5" name="모서리가 둥근 직사각형 253">
              <a:extLst>
                <a:ext uri="{FF2B5EF4-FFF2-40B4-BE49-F238E27FC236}">
                  <a16:creationId xmlns:a16="http://schemas.microsoft.com/office/drawing/2014/main" id="{0E70E566-46F3-4E1A-8C90-E0B8E0B5D1FC}"/>
                </a:ext>
              </a:extLst>
            </p:cNvPr>
            <p:cNvSpPr/>
            <p:nvPr/>
          </p:nvSpPr>
          <p:spPr>
            <a:xfrm>
              <a:off x="2881288" y="464704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6" name="모서리가 둥근 직사각형 254">
              <a:extLst>
                <a:ext uri="{FF2B5EF4-FFF2-40B4-BE49-F238E27FC236}">
                  <a16:creationId xmlns:a16="http://schemas.microsoft.com/office/drawing/2014/main" id="{837CA644-AD02-4CC1-B4EA-52D8E0E3A925}"/>
                </a:ext>
              </a:extLst>
            </p:cNvPr>
            <p:cNvSpPr/>
            <p:nvPr/>
          </p:nvSpPr>
          <p:spPr>
            <a:xfrm>
              <a:off x="2881288" y="4680109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7" name="모서리가 둥근 직사각형 255">
              <a:extLst>
                <a:ext uri="{FF2B5EF4-FFF2-40B4-BE49-F238E27FC236}">
                  <a16:creationId xmlns:a16="http://schemas.microsoft.com/office/drawing/2014/main" id="{1A681C94-0F28-4055-B5DE-474B33A33A54}"/>
                </a:ext>
              </a:extLst>
            </p:cNvPr>
            <p:cNvSpPr/>
            <p:nvPr/>
          </p:nvSpPr>
          <p:spPr>
            <a:xfrm>
              <a:off x="2881288" y="471317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8" name="모서리가 둥근 직사각형 256">
              <a:extLst>
                <a:ext uri="{FF2B5EF4-FFF2-40B4-BE49-F238E27FC236}">
                  <a16:creationId xmlns:a16="http://schemas.microsoft.com/office/drawing/2014/main" id="{837ACA0D-B785-4056-9FAE-74D3BA6101F3}"/>
                </a:ext>
              </a:extLst>
            </p:cNvPr>
            <p:cNvSpPr/>
            <p:nvPr/>
          </p:nvSpPr>
          <p:spPr>
            <a:xfrm>
              <a:off x="2881288" y="477931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69" name="모서리가 둥근 직사각형 257">
              <a:extLst>
                <a:ext uri="{FF2B5EF4-FFF2-40B4-BE49-F238E27FC236}">
                  <a16:creationId xmlns:a16="http://schemas.microsoft.com/office/drawing/2014/main" id="{DC74F8ED-B418-4ECF-B204-910A6D3FC9A9}"/>
                </a:ext>
              </a:extLst>
            </p:cNvPr>
            <p:cNvSpPr/>
            <p:nvPr/>
          </p:nvSpPr>
          <p:spPr>
            <a:xfrm>
              <a:off x="2881288" y="4746244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0" name="모서리가 둥근 직사각형 258">
              <a:extLst>
                <a:ext uri="{FF2B5EF4-FFF2-40B4-BE49-F238E27FC236}">
                  <a16:creationId xmlns:a16="http://schemas.microsoft.com/office/drawing/2014/main" id="{08EFD4B0-FCCD-4343-AF14-FF1ADC4B2DEA}"/>
                </a:ext>
              </a:extLst>
            </p:cNvPr>
            <p:cNvSpPr/>
            <p:nvPr/>
          </p:nvSpPr>
          <p:spPr>
            <a:xfrm>
              <a:off x="2881288" y="4812379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1" name="모서리가 둥근 직사각형 259">
              <a:extLst>
                <a:ext uri="{FF2B5EF4-FFF2-40B4-BE49-F238E27FC236}">
                  <a16:creationId xmlns:a16="http://schemas.microsoft.com/office/drawing/2014/main" id="{DD34056A-C2D0-40A1-9869-C761F4F7CCA4}"/>
                </a:ext>
              </a:extLst>
            </p:cNvPr>
            <p:cNvSpPr/>
            <p:nvPr/>
          </p:nvSpPr>
          <p:spPr>
            <a:xfrm>
              <a:off x="2881288" y="4845445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2" name="직사각형 271">
              <a:extLst>
                <a:ext uri="{FF2B5EF4-FFF2-40B4-BE49-F238E27FC236}">
                  <a16:creationId xmlns:a16="http://schemas.microsoft.com/office/drawing/2014/main" id="{73F95C67-D335-454D-97D6-7622C22BF89A}"/>
                </a:ext>
              </a:extLst>
            </p:cNvPr>
            <p:cNvSpPr/>
            <p:nvPr/>
          </p:nvSpPr>
          <p:spPr>
            <a:xfrm>
              <a:off x="2881288" y="4357662"/>
              <a:ext cx="134913" cy="41672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3" name="직사각형 272">
              <a:extLst>
                <a:ext uri="{FF2B5EF4-FFF2-40B4-BE49-F238E27FC236}">
                  <a16:creationId xmlns:a16="http://schemas.microsoft.com/office/drawing/2014/main" id="{97F90165-6B41-47F7-9288-36059CBB3D66}"/>
                </a:ext>
              </a:extLst>
            </p:cNvPr>
            <p:cNvSpPr/>
            <p:nvPr/>
          </p:nvSpPr>
          <p:spPr>
            <a:xfrm>
              <a:off x="3117386" y="4564971"/>
              <a:ext cx="218191" cy="31602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4" name="직사각형 273">
              <a:extLst>
                <a:ext uri="{FF2B5EF4-FFF2-40B4-BE49-F238E27FC236}">
                  <a16:creationId xmlns:a16="http://schemas.microsoft.com/office/drawing/2014/main" id="{ED1FF005-FD0D-40D7-A3F7-95C05605E30E}"/>
                </a:ext>
              </a:extLst>
            </p:cNvPr>
            <p:cNvSpPr/>
            <p:nvPr/>
          </p:nvSpPr>
          <p:spPr>
            <a:xfrm>
              <a:off x="3126979" y="481346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5" name="직사각형 274">
              <a:extLst>
                <a:ext uri="{FF2B5EF4-FFF2-40B4-BE49-F238E27FC236}">
                  <a16:creationId xmlns:a16="http://schemas.microsoft.com/office/drawing/2014/main" id="{7B849246-78ED-47A5-950E-175D6EBE90B1}"/>
                </a:ext>
              </a:extLst>
            </p:cNvPr>
            <p:cNvSpPr/>
            <p:nvPr/>
          </p:nvSpPr>
          <p:spPr>
            <a:xfrm>
              <a:off x="3147204" y="481346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6" name="직사각형 275">
              <a:extLst>
                <a:ext uri="{FF2B5EF4-FFF2-40B4-BE49-F238E27FC236}">
                  <a16:creationId xmlns:a16="http://schemas.microsoft.com/office/drawing/2014/main" id="{71CE0C7C-10BC-4B00-8CE2-53FD59B1B1B8}"/>
                </a:ext>
              </a:extLst>
            </p:cNvPr>
            <p:cNvSpPr/>
            <p:nvPr/>
          </p:nvSpPr>
          <p:spPr>
            <a:xfrm>
              <a:off x="3167429" y="481346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7" name="직사각형 276">
              <a:extLst>
                <a:ext uri="{FF2B5EF4-FFF2-40B4-BE49-F238E27FC236}">
                  <a16:creationId xmlns:a16="http://schemas.microsoft.com/office/drawing/2014/main" id="{200B5895-947E-4A65-9FE0-E98D5D9EE18F}"/>
                </a:ext>
              </a:extLst>
            </p:cNvPr>
            <p:cNvSpPr/>
            <p:nvPr/>
          </p:nvSpPr>
          <p:spPr>
            <a:xfrm>
              <a:off x="3187655" y="481346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8" name="직사각형 277">
              <a:extLst>
                <a:ext uri="{FF2B5EF4-FFF2-40B4-BE49-F238E27FC236}">
                  <a16:creationId xmlns:a16="http://schemas.microsoft.com/office/drawing/2014/main" id="{BB15792F-199C-431D-A3E1-54FBCA8D1F28}"/>
                </a:ext>
              </a:extLst>
            </p:cNvPr>
            <p:cNvSpPr/>
            <p:nvPr/>
          </p:nvSpPr>
          <p:spPr>
            <a:xfrm>
              <a:off x="3207880" y="4813469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79" name="직사각형 278">
              <a:extLst>
                <a:ext uri="{FF2B5EF4-FFF2-40B4-BE49-F238E27FC236}">
                  <a16:creationId xmlns:a16="http://schemas.microsoft.com/office/drawing/2014/main" id="{7CAEDD67-4DDE-4E91-ABED-2E9A872CA3DB}"/>
                </a:ext>
              </a:extLst>
            </p:cNvPr>
            <p:cNvSpPr/>
            <p:nvPr/>
          </p:nvSpPr>
          <p:spPr>
            <a:xfrm>
              <a:off x="3228465" y="483266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0" name="직사각형 279">
              <a:extLst>
                <a:ext uri="{FF2B5EF4-FFF2-40B4-BE49-F238E27FC236}">
                  <a16:creationId xmlns:a16="http://schemas.microsoft.com/office/drawing/2014/main" id="{DFC9D536-AF27-4574-A538-518F3EC32421}"/>
                </a:ext>
              </a:extLst>
            </p:cNvPr>
            <p:cNvSpPr/>
            <p:nvPr/>
          </p:nvSpPr>
          <p:spPr>
            <a:xfrm>
              <a:off x="3248690" y="483266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1" name="직사각형 280">
              <a:extLst>
                <a:ext uri="{FF2B5EF4-FFF2-40B4-BE49-F238E27FC236}">
                  <a16:creationId xmlns:a16="http://schemas.microsoft.com/office/drawing/2014/main" id="{4411AA3F-AB3C-4B96-9A37-BCEA6883B413}"/>
                </a:ext>
              </a:extLst>
            </p:cNvPr>
            <p:cNvSpPr/>
            <p:nvPr/>
          </p:nvSpPr>
          <p:spPr>
            <a:xfrm>
              <a:off x="3268916" y="483266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2" name="직사각형 281">
              <a:extLst>
                <a:ext uri="{FF2B5EF4-FFF2-40B4-BE49-F238E27FC236}">
                  <a16:creationId xmlns:a16="http://schemas.microsoft.com/office/drawing/2014/main" id="{B8686413-BEDA-4345-AD8C-2B5F1966968F}"/>
                </a:ext>
              </a:extLst>
            </p:cNvPr>
            <p:cNvSpPr/>
            <p:nvPr/>
          </p:nvSpPr>
          <p:spPr>
            <a:xfrm>
              <a:off x="3289141" y="483266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3" name="직사각형 282">
              <a:extLst>
                <a:ext uri="{FF2B5EF4-FFF2-40B4-BE49-F238E27FC236}">
                  <a16:creationId xmlns:a16="http://schemas.microsoft.com/office/drawing/2014/main" id="{A32A692E-C6F2-4538-80C2-703DBDEBD8AD}"/>
                </a:ext>
              </a:extLst>
            </p:cNvPr>
            <p:cNvSpPr/>
            <p:nvPr/>
          </p:nvSpPr>
          <p:spPr>
            <a:xfrm>
              <a:off x="3309366" y="483266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4" name="직사각형 283">
              <a:extLst>
                <a:ext uri="{FF2B5EF4-FFF2-40B4-BE49-F238E27FC236}">
                  <a16:creationId xmlns:a16="http://schemas.microsoft.com/office/drawing/2014/main" id="{DF8773B4-F424-4161-AA40-413FB15E2667}"/>
                </a:ext>
              </a:extLst>
            </p:cNvPr>
            <p:cNvSpPr/>
            <p:nvPr/>
          </p:nvSpPr>
          <p:spPr>
            <a:xfrm>
              <a:off x="3126979" y="47750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5" name="직사각형 284">
              <a:extLst>
                <a:ext uri="{FF2B5EF4-FFF2-40B4-BE49-F238E27FC236}">
                  <a16:creationId xmlns:a16="http://schemas.microsoft.com/office/drawing/2014/main" id="{E0E94EE2-2CB1-4305-B4D5-7F2A4592422E}"/>
                </a:ext>
              </a:extLst>
            </p:cNvPr>
            <p:cNvSpPr/>
            <p:nvPr/>
          </p:nvSpPr>
          <p:spPr>
            <a:xfrm>
              <a:off x="3147204" y="47750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6" name="직사각형 285">
              <a:extLst>
                <a:ext uri="{FF2B5EF4-FFF2-40B4-BE49-F238E27FC236}">
                  <a16:creationId xmlns:a16="http://schemas.microsoft.com/office/drawing/2014/main" id="{1DA58E67-F103-4E17-9C4B-06CEE84412BF}"/>
                </a:ext>
              </a:extLst>
            </p:cNvPr>
            <p:cNvSpPr/>
            <p:nvPr/>
          </p:nvSpPr>
          <p:spPr>
            <a:xfrm>
              <a:off x="3167429" y="47750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7" name="직사각형 286">
              <a:extLst>
                <a:ext uri="{FF2B5EF4-FFF2-40B4-BE49-F238E27FC236}">
                  <a16:creationId xmlns:a16="http://schemas.microsoft.com/office/drawing/2014/main" id="{71034AE9-CB70-4D71-8E89-4CAD3DF4E59E}"/>
                </a:ext>
              </a:extLst>
            </p:cNvPr>
            <p:cNvSpPr/>
            <p:nvPr/>
          </p:nvSpPr>
          <p:spPr>
            <a:xfrm>
              <a:off x="3187655" y="47750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8" name="직사각형 287">
              <a:extLst>
                <a:ext uri="{FF2B5EF4-FFF2-40B4-BE49-F238E27FC236}">
                  <a16:creationId xmlns:a16="http://schemas.microsoft.com/office/drawing/2014/main" id="{541ABC8D-8047-42B6-B369-624B9321A4FD}"/>
                </a:ext>
              </a:extLst>
            </p:cNvPr>
            <p:cNvSpPr/>
            <p:nvPr/>
          </p:nvSpPr>
          <p:spPr>
            <a:xfrm>
              <a:off x="3207880" y="477508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89" name="직사각형 288">
              <a:extLst>
                <a:ext uri="{FF2B5EF4-FFF2-40B4-BE49-F238E27FC236}">
                  <a16:creationId xmlns:a16="http://schemas.microsoft.com/office/drawing/2014/main" id="{095301A7-D275-440C-B8A5-334B5507E706}"/>
                </a:ext>
              </a:extLst>
            </p:cNvPr>
            <p:cNvSpPr/>
            <p:nvPr/>
          </p:nvSpPr>
          <p:spPr>
            <a:xfrm>
              <a:off x="3228465" y="479427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0" name="직사각형 289">
              <a:extLst>
                <a:ext uri="{FF2B5EF4-FFF2-40B4-BE49-F238E27FC236}">
                  <a16:creationId xmlns:a16="http://schemas.microsoft.com/office/drawing/2014/main" id="{FA2C4DA9-D6A6-4585-87EF-E0FD09FBEDE8}"/>
                </a:ext>
              </a:extLst>
            </p:cNvPr>
            <p:cNvSpPr/>
            <p:nvPr/>
          </p:nvSpPr>
          <p:spPr>
            <a:xfrm>
              <a:off x="3248690" y="479427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1" name="직사각형 290">
              <a:extLst>
                <a:ext uri="{FF2B5EF4-FFF2-40B4-BE49-F238E27FC236}">
                  <a16:creationId xmlns:a16="http://schemas.microsoft.com/office/drawing/2014/main" id="{92A8958B-7377-475B-B431-7B47905CF4F4}"/>
                </a:ext>
              </a:extLst>
            </p:cNvPr>
            <p:cNvSpPr/>
            <p:nvPr/>
          </p:nvSpPr>
          <p:spPr>
            <a:xfrm>
              <a:off x="3268916" y="479427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2" name="직사각형 291">
              <a:extLst>
                <a:ext uri="{FF2B5EF4-FFF2-40B4-BE49-F238E27FC236}">
                  <a16:creationId xmlns:a16="http://schemas.microsoft.com/office/drawing/2014/main" id="{296C7B42-2E75-48B3-BE1A-D7A001083D54}"/>
                </a:ext>
              </a:extLst>
            </p:cNvPr>
            <p:cNvSpPr/>
            <p:nvPr/>
          </p:nvSpPr>
          <p:spPr>
            <a:xfrm>
              <a:off x="3289141" y="479427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3" name="직사각형 292">
              <a:extLst>
                <a:ext uri="{FF2B5EF4-FFF2-40B4-BE49-F238E27FC236}">
                  <a16:creationId xmlns:a16="http://schemas.microsoft.com/office/drawing/2014/main" id="{19578277-BE7C-4E9C-B36D-4CEA8FCB1F82}"/>
                </a:ext>
              </a:extLst>
            </p:cNvPr>
            <p:cNvSpPr/>
            <p:nvPr/>
          </p:nvSpPr>
          <p:spPr>
            <a:xfrm>
              <a:off x="3309366" y="479427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4" name="직사각형 293">
              <a:extLst>
                <a:ext uri="{FF2B5EF4-FFF2-40B4-BE49-F238E27FC236}">
                  <a16:creationId xmlns:a16="http://schemas.microsoft.com/office/drawing/2014/main" id="{0FE97F1A-F56A-4F10-ADB5-E2908361162D}"/>
                </a:ext>
              </a:extLst>
            </p:cNvPr>
            <p:cNvSpPr/>
            <p:nvPr/>
          </p:nvSpPr>
          <p:spPr>
            <a:xfrm>
              <a:off x="3126979" y="473669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5" name="직사각형 294">
              <a:extLst>
                <a:ext uri="{FF2B5EF4-FFF2-40B4-BE49-F238E27FC236}">
                  <a16:creationId xmlns:a16="http://schemas.microsoft.com/office/drawing/2014/main" id="{E1E24695-BBA2-47CB-B63E-600184A08098}"/>
                </a:ext>
              </a:extLst>
            </p:cNvPr>
            <p:cNvSpPr/>
            <p:nvPr/>
          </p:nvSpPr>
          <p:spPr>
            <a:xfrm>
              <a:off x="3147204" y="473669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6" name="직사각형 295">
              <a:extLst>
                <a:ext uri="{FF2B5EF4-FFF2-40B4-BE49-F238E27FC236}">
                  <a16:creationId xmlns:a16="http://schemas.microsoft.com/office/drawing/2014/main" id="{1462BCE7-91DC-466E-A93E-2F00D2843CA7}"/>
                </a:ext>
              </a:extLst>
            </p:cNvPr>
            <p:cNvSpPr/>
            <p:nvPr/>
          </p:nvSpPr>
          <p:spPr>
            <a:xfrm>
              <a:off x="3167429" y="473669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7" name="직사각형 296">
              <a:extLst>
                <a:ext uri="{FF2B5EF4-FFF2-40B4-BE49-F238E27FC236}">
                  <a16:creationId xmlns:a16="http://schemas.microsoft.com/office/drawing/2014/main" id="{F317BEE7-0657-46DB-AF8F-85B359CA8161}"/>
                </a:ext>
              </a:extLst>
            </p:cNvPr>
            <p:cNvSpPr/>
            <p:nvPr/>
          </p:nvSpPr>
          <p:spPr>
            <a:xfrm>
              <a:off x="3187655" y="473669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8" name="직사각형 297">
              <a:extLst>
                <a:ext uri="{FF2B5EF4-FFF2-40B4-BE49-F238E27FC236}">
                  <a16:creationId xmlns:a16="http://schemas.microsoft.com/office/drawing/2014/main" id="{C9CE55DD-1A9D-4683-B9AC-18BDC4EC3BF7}"/>
                </a:ext>
              </a:extLst>
            </p:cNvPr>
            <p:cNvSpPr/>
            <p:nvPr/>
          </p:nvSpPr>
          <p:spPr>
            <a:xfrm>
              <a:off x="3207880" y="473669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299" name="직사각형 298">
              <a:extLst>
                <a:ext uri="{FF2B5EF4-FFF2-40B4-BE49-F238E27FC236}">
                  <a16:creationId xmlns:a16="http://schemas.microsoft.com/office/drawing/2014/main" id="{3532A818-A112-472A-AF4A-2D261A2F9477}"/>
                </a:ext>
              </a:extLst>
            </p:cNvPr>
            <p:cNvSpPr/>
            <p:nvPr/>
          </p:nvSpPr>
          <p:spPr>
            <a:xfrm>
              <a:off x="3228465" y="475588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0" name="직사각형 299">
              <a:extLst>
                <a:ext uri="{FF2B5EF4-FFF2-40B4-BE49-F238E27FC236}">
                  <a16:creationId xmlns:a16="http://schemas.microsoft.com/office/drawing/2014/main" id="{EBD4DB95-5181-42AF-A321-F0A529313E82}"/>
                </a:ext>
              </a:extLst>
            </p:cNvPr>
            <p:cNvSpPr/>
            <p:nvPr/>
          </p:nvSpPr>
          <p:spPr>
            <a:xfrm>
              <a:off x="3248690" y="475588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1" name="직사각형 300">
              <a:extLst>
                <a:ext uri="{FF2B5EF4-FFF2-40B4-BE49-F238E27FC236}">
                  <a16:creationId xmlns:a16="http://schemas.microsoft.com/office/drawing/2014/main" id="{41BA90C4-D0A7-4927-8289-D73E16803483}"/>
                </a:ext>
              </a:extLst>
            </p:cNvPr>
            <p:cNvSpPr/>
            <p:nvPr/>
          </p:nvSpPr>
          <p:spPr>
            <a:xfrm>
              <a:off x="3268916" y="475588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2" name="직사각형 301">
              <a:extLst>
                <a:ext uri="{FF2B5EF4-FFF2-40B4-BE49-F238E27FC236}">
                  <a16:creationId xmlns:a16="http://schemas.microsoft.com/office/drawing/2014/main" id="{4F07BAA2-B056-48A1-B493-5F95FAF08703}"/>
                </a:ext>
              </a:extLst>
            </p:cNvPr>
            <p:cNvSpPr/>
            <p:nvPr/>
          </p:nvSpPr>
          <p:spPr>
            <a:xfrm>
              <a:off x="3289141" y="475588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3" name="직사각형 302">
              <a:extLst>
                <a:ext uri="{FF2B5EF4-FFF2-40B4-BE49-F238E27FC236}">
                  <a16:creationId xmlns:a16="http://schemas.microsoft.com/office/drawing/2014/main" id="{6D1EF607-203B-4DE4-926A-E36B11D6B958}"/>
                </a:ext>
              </a:extLst>
            </p:cNvPr>
            <p:cNvSpPr/>
            <p:nvPr/>
          </p:nvSpPr>
          <p:spPr>
            <a:xfrm>
              <a:off x="3309366" y="475588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4" name="직사각형 303">
              <a:extLst>
                <a:ext uri="{FF2B5EF4-FFF2-40B4-BE49-F238E27FC236}">
                  <a16:creationId xmlns:a16="http://schemas.microsoft.com/office/drawing/2014/main" id="{6717F933-1282-4A44-8A93-12A80FABD931}"/>
                </a:ext>
              </a:extLst>
            </p:cNvPr>
            <p:cNvSpPr/>
            <p:nvPr/>
          </p:nvSpPr>
          <p:spPr>
            <a:xfrm>
              <a:off x="3126979" y="469830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5" name="직사각형 304">
              <a:extLst>
                <a:ext uri="{FF2B5EF4-FFF2-40B4-BE49-F238E27FC236}">
                  <a16:creationId xmlns:a16="http://schemas.microsoft.com/office/drawing/2014/main" id="{E7CACF2C-AE71-438E-83C7-A4BB43DF641A}"/>
                </a:ext>
              </a:extLst>
            </p:cNvPr>
            <p:cNvSpPr/>
            <p:nvPr/>
          </p:nvSpPr>
          <p:spPr>
            <a:xfrm>
              <a:off x="3147204" y="469830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6" name="직사각형 305">
              <a:extLst>
                <a:ext uri="{FF2B5EF4-FFF2-40B4-BE49-F238E27FC236}">
                  <a16:creationId xmlns:a16="http://schemas.microsoft.com/office/drawing/2014/main" id="{1A5F916F-1080-418E-85FF-6C9A11156F47}"/>
                </a:ext>
              </a:extLst>
            </p:cNvPr>
            <p:cNvSpPr/>
            <p:nvPr/>
          </p:nvSpPr>
          <p:spPr>
            <a:xfrm>
              <a:off x="3167429" y="469830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7" name="직사각형 306">
              <a:extLst>
                <a:ext uri="{FF2B5EF4-FFF2-40B4-BE49-F238E27FC236}">
                  <a16:creationId xmlns:a16="http://schemas.microsoft.com/office/drawing/2014/main" id="{834F28AF-AAF3-428B-B1AD-E787AF7AE7C4}"/>
                </a:ext>
              </a:extLst>
            </p:cNvPr>
            <p:cNvSpPr/>
            <p:nvPr/>
          </p:nvSpPr>
          <p:spPr>
            <a:xfrm>
              <a:off x="3187655" y="469830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8" name="직사각형 307">
              <a:extLst>
                <a:ext uri="{FF2B5EF4-FFF2-40B4-BE49-F238E27FC236}">
                  <a16:creationId xmlns:a16="http://schemas.microsoft.com/office/drawing/2014/main" id="{62E341CE-2BF3-4856-91D6-4D15A6C82E5C}"/>
                </a:ext>
              </a:extLst>
            </p:cNvPr>
            <p:cNvSpPr/>
            <p:nvPr/>
          </p:nvSpPr>
          <p:spPr>
            <a:xfrm>
              <a:off x="3207880" y="469830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09" name="직사각형 308">
              <a:extLst>
                <a:ext uri="{FF2B5EF4-FFF2-40B4-BE49-F238E27FC236}">
                  <a16:creationId xmlns:a16="http://schemas.microsoft.com/office/drawing/2014/main" id="{0D43C5DF-5FB6-4274-9016-672ED18CAC94}"/>
                </a:ext>
              </a:extLst>
            </p:cNvPr>
            <p:cNvSpPr/>
            <p:nvPr/>
          </p:nvSpPr>
          <p:spPr>
            <a:xfrm>
              <a:off x="3228465" y="47174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0" name="직사각형 309">
              <a:extLst>
                <a:ext uri="{FF2B5EF4-FFF2-40B4-BE49-F238E27FC236}">
                  <a16:creationId xmlns:a16="http://schemas.microsoft.com/office/drawing/2014/main" id="{E4A0884A-72A1-4BF5-B75F-0978B6229D7C}"/>
                </a:ext>
              </a:extLst>
            </p:cNvPr>
            <p:cNvSpPr/>
            <p:nvPr/>
          </p:nvSpPr>
          <p:spPr>
            <a:xfrm>
              <a:off x="3248690" y="47174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1" name="직사각형 310">
              <a:extLst>
                <a:ext uri="{FF2B5EF4-FFF2-40B4-BE49-F238E27FC236}">
                  <a16:creationId xmlns:a16="http://schemas.microsoft.com/office/drawing/2014/main" id="{E98398E7-3E2B-4C37-831C-E893BC3E09F6}"/>
                </a:ext>
              </a:extLst>
            </p:cNvPr>
            <p:cNvSpPr/>
            <p:nvPr/>
          </p:nvSpPr>
          <p:spPr>
            <a:xfrm>
              <a:off x="3268916" y="47174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2" name="직사각형 311">
              <a:extLst>
                <a:ext uri="{FF2B5EF4-FFF2-40B4-BE49-F238E27FC236}">
                  <a16:creationId xmlns:a16="http://schemas.microsoft.com/office/drawing/2014/main" id="{BB570C98-2606-403D-9032-38894B2ABD37}"/>
                </a:ext>
              </a:extLst>
            </p:cNvPr>
            <p:cNvSpPr/>
            <p:nvPr/>
          </p:nvSpPr>
          <p:spPr>
            <a:xfrm>
              <a:off x="3289141" y="47174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3" name="직사각형 312">
              <a:extLst>
                <a:ext uri="{FF2B5EF4-FFF2-40B4-BE49-F238E27FC236}">
                  <a16:creationId xmlns:a16="http://schemas.microsoft.com/office/drawing/2014/main" id="{24494F17-2926-4D23-89BF-708FD34A98EE}"/>
                </a:ext>
              </a:extLst>
            </p:cNvPr>
            <p:cNvSpPr/>
            <p:nvPr/>
          </p:nvSpPr>
          <p:spPr>
            <a:xfrm>
              <a:off x="3309366" y="471749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4" name="직사각형 313">
              <a:extLst>
                <a:ext uri="{FF2B5EF4-FFF2-40B4-BE49-F238E27FC236}">
                  <a16:creationId xmlns:a16="http://schemas.microsoft.com/office/drawing/2014/main" id="{AFF7803B-AC4A-40E7-BE04-748F8AF0AA32}"/>
                </a:ext>
              </a:extLst>
            </p:cNvPr>
            <p:cNvSpPr/>
            <p:nvPr/>
          </p:nvSpPr>
          <p:spPr>
            <a:xfrm>
              <a:off x="3126979" y="46599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5" name="직사각형 314">
              <a:extLst>
                <a:ext uri="{FF2B5EF4-FFF2-40B4-BE49-F238E27FC236}">
                  <a16:creationId xmlns:a16="http://schemas.microsoft.com/office/drawing/2014/main" id="{DA30068E-130E-46E7-B224-BBC79567D226}"/>
                </a:ext>
              </a:extLst>
            </p:cNvPr>
            <p:cNvSpPr/>
            <p:nvPr/>
          </p:nvSpPr>
          <p:spPr>
            <a:xfrm>
              <a:off x="3147204" y="46599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6" name="직사각형 315">
              <a:extLst>
                <a:ext uri="{FF2B5EF4-FFF2-40B4-BE49-F238E27FC236}">
                  <a16:creationId xmlns:a16="http://schemas.microsoft.com/office/drawing/2014/main" id="{12F4B907-F423-43DD-AB31-5300599B8E6B}"/>
                </a:ext>
              </a:extLst>
            </p:cNvPr>
            <p:cNvSpPr/>
            <p:nvPr/>
          </p:nvSpPr>
          <p:spPr>
            <a:xfrm>
              <a:off x="3167429" y="46599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7" name="직사각형 316">
              <a:extLst>
                <a:ext uri="{FF2B5EF4-FFF2-40B4-BE49-F238E27FC236}">
                  <a16:creationId xmlns:a16="http://schemas.microsoft.com/office/drawing/2014/main" id="{B64209CC-C9E0-4608-8818-1D884B410846}"/>
                </a:ext>
              </a:extLst>
            </p:cNvPr>
            <p:cNvSpPr/>
            <p:nvPr/>
          </p:nvSpPr>
          <p:spPr>
            <a:xfrm>
              <a:off x="3187655" y="46599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8" name="직사각형 317">
              <a:extLst>
                <a:ext uri="{FF2B5EF4-FFF2-40B4-BE49-F238E27FC236}">
                  <a16:creationId xmlns:a16="http://schemas.microsoft.com/office/drawing/2014/main" id="{9B8B2498-2507-4715-96B4-C5DCFA4E2A12}"/>
                </a:ext>
              </a:extLst>
            </p:cNvPr>
            <p:cNvSpPr/>
            <p:nvPr/>
          </p:nvSpPr>
          <p:spPr>
            <a:xfrm>
              <a:off x="3207880" y="46599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19" name="직사각형 318">
              <a:extLst>
                <a:ext uri="{FF2B5EF4-FFF2-40B4-BE49-F238E27FC236}">
                  <a16:creationId xmlns:a16="http://schemas.microsoft.com/office/drawing/2014/main" id="{6D12AB4B-38F7-4D42-87AF-06E5F841BE5F}"/>
                </a:ext>
              </a:extLst>
            </p:cNvPr>
            <p:cNvSpPr/>
            <p:nvPr/>
          </p:nvSpPr>
          <p:spPr>
            <a:xfrm>
              <a:off x="3228465" y="467910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0" name="직사각형 319">
              <a:extLst>
                <a:ext uri="{FF2B5EF4-FFF2-40B4-BE49-F238E27FC236}">
                  <a16:creationId xmlns:a16="http://schemas.microsoft.com/office/drawing/2014/main" id="{618C9678-E112-4CD6-A67A-FCE29D5C64EB}"/>
                </a:ext>
              </a:extLst>
            </p:cNvPr>
            <p:cNvSpPr/>
            <p:nvPr/>
          </p:nvSpPr>
          <p:spPr>
            <a:xfrm>
              <a:off x="3248690" y="467910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1" name="직사각형 320">
              <a:extLst>
                <a:ext uri="{FF2B5EF4-FFF2-40B4-BE49-F238E27FC236}">
                  <a16:creationId xmlns:a16="http://schemas.microsoft.com/office/drawing/2014/main" id="{F02D1DD6-5395-43F1-937F-CECBA73C51CB}"/>
                </a:ext>
              </a:extLst>
            </p:cNvPr>
            <p:cNvSpPr/>
            <p:nvPr/>
          </p:nvSpPr>
          <p:spPr>
            <a:xfrm>
              <a:off x="3268916" y="467910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2" name="직사각형 321">
              <a:extLst>
                <a:ext uri="{FF2B5EF4-FFF2-40B4-BE49-F238E27FC236}">
                  <a16:creationId xmlns:a16="http://schemas.microsoft.com/office/drawing/2014/main" id="{E6741BF0-DCE8-4080-AB17-C154EAFD0668}"/>
                </a:ext>
              </a:extLst>
            </p:cNvPr>
            <p:cNvSpPr/>
            <p:nvPr/>
          </p:nvSpPr>
          <p:spPr>
            <a:xfrm>
              <a:off x="3289141" y="467910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3" name="직사각형 322">
              <a:extLst>
                <a:ext uri="{FF2B5EF4-FFF2-40B4-BE49-F238E27FC236}">
                  <a16:creationId xmlns:a16="http://schemas.microsoft.com/office/drawing/2014/main" id="{56AAD574-037A-4000-9666-27E10B4004E9}"/>
                </a:ext>
              </a:extLst>
            </p:cNvPr>
            <p:cNvSpPr/>
            <p:nvPr/>
          </p:nvSpPr>
          <p:spPr>
            <a:xfrm>
              <a:off x="3309366" y="467910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4" name="직사각형 323">
              <a:extLst>
                <a:ext uri="{FF2B5EF4-FFF2-40B4-BE49-F238E27FC236}">
                  <a16:creationId xmlns:a16="http://schemas.microsoft.com/office/drawing/2014/main" id="{7FA93198-AC2D-4D6E-A2A5-A671136D5142}"/>
                </a:ext>
              </a:extLst>
            </p:cNvPr>
            <p:cNvSpPr/>
            <p:nvPr/>
          </p:nvSpPr>
          <p:spPr>
            <a:xfrm>
              <a:off x="3126979" y="46215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5" name="직사각형 324">
              <a:extLst>
                <a:ext uri="{FF2B5EF4-FFF2-40B4-BE49-F238E27FC236}">
                  <a16:creationId xmlns:a16="http://schemas.microsoft.com/office/drawing/2014/main" id="{92A3805C-DAFB-4708-882C-0374DAD1FD1B}"/>
                </a:ext>
              </a:extLst>
            </p:cNvPr>
            <p:cNvSpPr/>
            <p:nvPr/>
          </p:nvSpPr>
          <p:spPr>
            <a:xfrm>
              <a:off x="3147204" y="46215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6" name="직사각형 325">
              <a:extLst>
                <a:ext uri="{FF2B5EF4-FFF2-40B4-BE49-F238E27FC236}">
                  <a16:creationId xmlns:a16="http://schemas.microsoft.com/office/drawing/2014/main" id="{5A300781-36F8-4966-BFC3-C3CC64FC8EF1}"/>
                </a:ext>
              </a:extLst>
            </p:cNvPr>
            <p:cNvSpPr/>
            <p:nvPr/>
          </p:nvSpPr>
          <p:spPr>
            <a:xfrm>
              <a:off x="3167429" y="46215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7" name="직사각형 326">
              <a:extLst>
                <a:ext uri="{FF2B5EF4-FFF2-40B4-BE49-F238E27FC236}">
                  <a16:creationId xmlns:a16="http://schemas.microsoft.com/office/drawing/2014/main" id="{67F2EBD1-45CD-452B-97BA-59EA5F852837}"/>
                </a:ext>
              </a:extLst>
            </p:cNvPr>
            <p:cNvSpPr/>
            <p:nvPr/>
          </p:nvSpPr>
          <p:spPr>
            <a:xfrm>
              <a:off x="3187655" y="46215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8" name="직사각형 327">
              <a:extLst>
                <a:ext uri="{FF2B5EF4-FFF2-40B4-BE49-F238E27FC236}">
                  <a16:creationId xmlns:a16="http://schemas.microsoft.com/office/drawing/2014/main" id="{F3EFFA6D-A0E1-49BB-9A6C-967E38ECFF8A}"/>
                </a:ext>
              </a:extLst>
            </p:cNvPr>
            <p:cNvSpPr/>
            <p:nvPr/>
          </p:nvSpPr>
          <p:spPr>
            <a:xfrm>
              <a:off x="3207880" y="46215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29" name="직사각형 328">
              <a:extLst>
                <a:ext uri="{FF2B5EF4-FFF2-40B4-BE49-F238E27FC236}">
                  <a16:creationId xmlns:a16="http://schemas.microsoft.com/office/drawing/2014/main" id="{EAFE4F78-09BF-4A40-8204-1ABBB99F54E1}"/>
                </a:ext>
              </a:extLst>
            </p:cNvPr>
            <p:cNvSpPr/>
            <p:nvPr/>
          </p:nvSpPr>
          <p:spPr>
            <a:xfrm>
              <a:off x="3228465" y="46407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0" name="직사각형 329">
              <a:extLst>
                <a:ext uri="{FF2B5EF4-FFF2-40B4-BE49-F238E27FC236}">
                  <a16:creationId xmlns:a16="http://schemas.microsoft.com/office/drawing/2014/main" id="{8535ECE1-76C8-4891-B42B-FE666EC2CFBE}"/>
                </a:ext>
              </a:extLst>
            </p:cNvPr>
            <p:cNvSpPr/>
            <p:nvPr/>
          </p:nvSpPr>
          <p:spPr>
            <a:xfrm>
              <a:off x="3248690" y="46407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1" name="직사각형 330">
              <a:extLst>
                <a:ext uri="{FF2B5EF4-FFF2-40B4-BE49-F238E27FC236}">
                  <a16:creationId xmlns:a16="http://schemas.microsoft.com/office/drawing/2014/main" id="{2EE378B5-2037-44C3-BAA6-AEDFBB4CF1F1}"/>
                </a:ext>
              </a:extLst>
            </p:cNvPr>
            <p:cNvSpPr/>
            <p:nvPr/>
          </p:nvSpPr>
          <p:spPr>
            <a:xfrm>
              <a:off x="3268916" y="46407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2" name="직사각형 331">
              <a:extLst>
                <a:ext uri="{FF2B5EF4-FFF2-40B4-BE49-F238E27FC236}">
                  <a16:creationId xmlns:a16="http://schemas.microsoft.com/office/drawing/2014/main" id="{B15DF7FE-D820-4006-8F23-8402D0C195A5}"/>
                </a:ext>
              </a:extLst>
            </p:cNvPr>
            <p:cNvSpPr/>
            <p:nvPr/>
          </p:nvSpPr>
          <p:spPr>
            <a:xfrm>
              <a:off x="3289141" y="46407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3" name="직사각형 332">
              <a:extLst>
                <a:ext uri="{FF2B5EF4-FFF2-40B4-BE49-F238E27FC236}">
                  <a16:creationId xmlns:a16="http://schemas.microsoft.com/office/drawing/2014/main" id="{33FE5C5E-0118-4E48-9E65-83F510D12464}"/>
                </a:ext>
              </a:extLst>
            </p:cNvPr>
            <p:cNvSpPr/>
            <p:nvPr/>
          </p:nvSpPr>
          <p:spPr>
            <a:xfrm>
              <a:off x="3309366" y="4640715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4" name="직사각형 333">
              <a:extLst>
                <a:ext uri="{FF2B5EF4-FFF2-40B4-BE49-F238E27FC236}">
                  <a16:creationId xmlns:a16="http://schemas.microsoft.com/office/drawing/2014/main" id="{AC32A077-02E6-411A-BE60-05B33F37EA0E}"/>
                </a:ext>
              </a:extLst>
            </p:cNvPr>
            <p:cNvSpPr/>
            <p:nvPr/>
          </p:nvSpPr>
          <p:spPr>
            <a:xfrm>
              <a:off x="3126979" y="4583131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5" name="직사각형 334">
              <a:extLst>
                <a:ext uri="{FF2B5EF4-FFF2-40B4-BE49-F238E27FC236}">
                  <a16:creationId xmlns:a16="http://schemas.microsoft.com/office/drawing/2014/main" id="{AE947EC4-5DA9-4574-A219-FBDBC13FC4AB}"/>
                </a:ext>
              </a:extLst>
            </p:cNvPr>
            <p:cNvSpPr/>
            <p:nvPr/>
          </p:nvSpPr>
          <p:spPr>
            <a:xfrm>
              <a:off x="3147204" y="4583131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6" name="직사각형 335">
              <a:extLst>
                <a:ext uri="{FF2B5EF4-FFF2-40B4-BE49-F238E27FC236}">
                  <a16:creationId xmlns:a16="http://schemas.microsoft.com/office/drawing/2014/main" id="{DF873350-F06D-4D95-BD74-C3B72DCE827C}"/>
                </a:ext>
              </a:extLst>
            </p:cNvPr>
            <p:cNvSpPr/>
            <p:nvPr/>
          </p:nvSpPr>
          <p:spPr>
            <a:xfrm>
              <a:off x="3167429" y="4583131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7" name="직사각형 336">
              <a:extLst>
                <a:ext uri="{FF2B5EF4-FFF2-40B4-BE49-F238E27FC236}">
                  <a16:creationId xmlns:a16="http://schemas.microsoft.com/office/drawing/2014/main" id="{E3EC44BE-A3EB-4C3B-94D4-2FAD3177EC60}"/>
                </a:ext>
              </a:extLst>
            </p:cNvPr>
            <p:cNvSpPr/>
            <p:nvPr/>
          </p:nvSpPr>
          <p:spPr>
            <a:xfrm>
              <a:off x="3187655" y="4583131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8" name="직사각형 337">
              <a:extLst>
                <a:ext uri="{FF2B5EF4-FFF2-40B4-BE49-F238E27FC236}">
                  <a16:creationId xmlns:a16="http://schemas.microsoft.com/office/drawing/2014/main" id="{76972454-9F03-4A66-81A3-6478071E6DFF}"/>
                </a:ext>
              </a:extLst>
            </p:cNvPr>
            <p:cNvSpPr/>
            <p:nvPr/>
          </p:nvSpPr>
          <p:spPr>
            <a:xfrm>
              <a:off x="3207880" y="4583131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39" name="직사각형 338">
              <a:extLst>
                <a:ext uri="{FF2B5EF4-FFF2-40B4-BE49-F238E27FC236}">
                  <a16:creationId xmlns:a16="http://schemas.microsoft.com/office/drawing/2014/main" id="{6BF93033-E97F-41EF-A5C3-F6240C97D86D}"/>
                </a:ext>
              </a:extLst>
            </p:cNvPr>
            <p:cNvSpPr/>
            <p:nvPr/>
          </p:nvSpPr>
          <p:spPr>
            <a:xfrm>
              <a:off x="3228465" y="460232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0" name="직사각형 339">
              <a:extLst>
                <a:ext uri="{FF2B5EF4-FFF2-40B4-BE49-F238E27FC236}">
                  <a16:creationId xmlns:a16="http://schemas.microsoft.com/office/drawing/2014/main" id="{B022EE9B-3097-4B94-A887-926625EE3317}"/>
                </a:ext>
              </a:extLst>
            </p:cNvPr>
            <p:cNvSpPr/>
            <p:nvPr/>
          </p:nvSpPr>
          <p:spPr>
            <a:xfrm>
              <a:off x="3248690" y="460232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1" name="직사각형 340">
              <a:extLst>
                <a:ext uri="{FF2B5EF4-FFF2-40B4-BE49-F238E27FC236}">
                  <a16:creationId xmlns:a16="http://schemas.microsoft.com/office/drawing/2014/main" id="{F8C7DB08-5346-4D3C-9E6D-7C5A8A8479FF}"/>
                </a:ext>
              </a:extLst>
            </p:cNvPr>
            <p:cNvSpPr/>
            <p:nvPr/>
          </p:nvSpPr>
          <p:spPr>
            <a:xfrm>
              <a:off x="3268916" y="460232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2" name="직사각형 341">
              <a:extLst>
                <a:ext uri="{FF2B5EF4-FFF2-40B4-BE49-F238E27FC236}">
                  <a16:creationId xmlns:a16="http://schemas.microsoft.com/office/drawing/2014/main" id="{23A9A627-3FCD-41FA-A357-82BCE09F9A77}"/>
                </a:ext>
              </a:extLst>
            </p:cNvPr>
            <p:cNvSpPr/>
            <p:nvPr/>
          </p:nvSpPr>
          <p:spPr>
            <a:xfrm>
              <a:off x="3289141" y="460232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3" name="직사각형 342">
              <a:extLst>
                <a:ext uri="{FF2B5EF4-FFF2-40B4-BE49-F238E27FC236}">
                  <a16:creationId xmlns:a16="http://schemas.microsoft.com/office/drawing/2014/main" id="{4FA3EFBA-7BED-4880-8A07-25F4636504F5}"/>
                </a:ext>
              </a:extLst>
            </p:cNvPr>
            <p:cNvSpPr/>
            <p:nvPr/>
          </p:nvSpPr>
          <p:spPr>
            <a:xfrm>
              <a:off x="3309366" y="4602326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4" name="직사각형 343">
              <a:extLst>
                <a:ext uri="{FF2B5EF4-FFF2-40B4-BE49-F238E27FC236}">
                  <a16:creationId xmlns:a16="http://schemas.microsoft.com/office/drawing/2014/main" id="{E5E4703F-D642-42C9-9E65-03DF20CDEF38}"/>
                </a:ext>
              </a:extLst>
            </p:cNvPr>
            <p:cNvSpPr/>
            <p:nvPr/>
          </p:nvSpPr>
          <p:spPr>
            <a:xfrm>
              <a:off x="3528710" y="4609642"/>
              <a:ext cx="77332" cy="271349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5" name="직사각형 344">
              <a:extLst>
                <a:ext uri="{FF2B5EF4-FFF2-40B4-BE49-F238E27FC236}">
                  <a16:creationId xmlns:a16="http://schemas.microsoft.com/office/drawing/2014/main" id="{BC97D895-641E-401F-A49A-621B01C45822}"/>
                </a:ext>
              </a:extLst>
            </p:cNvPr>
            <p:cNvSpPr/>
            <p:nvPr/>
          </p:nvSpPr>
          <p:spPr>
            <a:xfrm>
              <a:off x="3536148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6" name="직사각형 345">
              <a:extLst>
                <a:ext uri="{FF2B5EF4-FFF2-40B4-BE49-F238E27FC236}">
                  <a16:creationId xmlns:a16="http://schemas.microsoft.com/office/drawing/2014/main" id="{9D0CCD77-B496-425D-A3CA-49305C3B3FC8}"/>
                </a:ext>
              </a:extLst>
            </p:cNvPr>
            <p:cNvSpPr/>
            <p:nvPr/>
          </p:nvSpPr>
          <p:spPr>
            <a:xfrm>
              <a:off x="3549042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7" name="직사각형 346">
              <a:extLst>
                <a:ext uri="{FF2B5EF4-FFF2-40B4-BE49-F238E27FC236}">
                  <a16:creationId xmlns:a16="http://schemas.microsoft.com/office/drawing/2014/main" id="{BE57B019-0219-4AA0-AF63-5D1DDA3679BB}"/>
                </a:ext>
              </a:extLst>
            </p:cNvPr>
            <p:cNvSpPr/>
            <p:nvPr/>
          </p:nvSpPr>
          <p:spPr>
            <a:xfrm>
              <a:off x="3561936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8" name="직사각형 347">
              <a:extLst>
                <a:ext uri="{FF2B5EF4-FFF2-40B4-BE49-F238E27FC236}">
                  <a16:creationId xmlns:a16="http://schemas.microsoft.com/office/drawing/2014/main" id="{D581361A-671B-425C-B654-45474B367078}"/>
                </a:ext>
              </a:extLst>
            </p:cNvPr>
            <p:cNvSpPr/>
            <p:nvPr/>
          </p:nvSpPr>
          <p:spPr>
            <a:xfrm>
              <a:off x="3574829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49" name="직사각형 348">
              <a:extLst>
                <a:ext uri="{FF2B5EF4-FFF2-40B4-BE49-F238E27FC236}">
                  <a16:creationId xmlns:a16="http://schemas.microsoft.com/office/drawing/2014/main" id="{4DD1DCF0-4DA8-455D-AD42-AEF9D829206B}"/>
                </a:ext>
              </a:extLst>
            </p:cNvPr>
            <p:cNvSpPr/>
            <p:nvPr/>
          </p:nvSpPr>
          <p:spPr>
            <a:xfrm>
              <a:off x="3587723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0" name="직사각형 349">
              <a:extLst>
                <a:ext uri="{FF2B5EF4-FFF2-40B4-BE49-F238E27FC236}">
                  <a16:creationId xmlns:a16="http://schemas.microsoft.com/office/drawing/2014/main" id="{91845E0B-B4DD-4A38-B987-CAF044CD9A12}"/>
                </a:ext>
              </a:extLst>
            </p:cNvPr>
            <p:cNvSpPr/>
            <p:nvPr/>
          </p:nvSpPr>
          <p:spPr>
            <a:xfrm>
              <a:off x="3536148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1" name="직사각형 350">
              <a:extLst>
                <a:ext uri="{FF2B5EF4-FFF2-40B4-BE49-F238E27FC236}">
                  <a16:creationId xmlns:a16="http://schemas.microsoft.com/office/drawing/2014/main" id="{BEBEB480-BCB8-44BA-BF8C-92BDF6AFB509}"/>
                </a:ext>
              </a:extLst>
            </p:cNvPr>
            <p:cNvSpPr/>
            <p:nvPr/>
          </p:nvSpPr>
          <p:spPr>
            <a:xfrm>
              <a:off x="3549042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2" name="직사각형 351">
              <a:extLst>
                <a:ext uri="{FF2B5EF4-FFF2-40B4-BE49-F238E27FC236}">
                  <a16:creationId xmlns:a16="http://schemas.microsoft.com/office/drawing/2014/main" id="{9C58DE55-FB67-4614-8434-F46C13639F2F}"/>
                </a:ext>
              </a:extLst>
            </p:cNvPr>
            <p:cNvSpPr/>
            <p:nvPr/>
          </p:nvSpPr>
          <p:spPr>
            <a:xfrm>
              <a:off x="3561936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3" name="직사각형 352">
              <a:extLst>
                <a:ext uri="{FF2B5EF4-FFF2-40B4-BE49-F238E27FC236}">
                  <a16:creationId xmlns:a16="http://schemas.microsoft.com/office/drawing/2014/main" id="{B5EF5F4D-1FD2-434F-A8ED-4D7870B17281}"/>
                </a:ext>
              </a:extLst>
            </p:cNvPr>
            <p:cNvSpPr/>
            <p:nvPr/>
          </p:nvSpPr>
          <p:spPr>
            <a:xfrm>
              <a:off x="3574829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4" name="직사각형 353">
              <a:extLst>
                <a:ext uri="{FF2B5EF4-FFF2-40B4-BE49-F238E27FC236}">
                  <a16:creationId xmlns:a16="http://schemas.microsoft.com/office/drawing/2014/main" id="{0EEDB6AF-558E-47EE-80F3-F84860C0B3FA}"/>
                </a:ext>
              </a:extLst>
            </p:cNvPr>
            <p:cNvSpPr/>
            <p:nvPr/>
          </p:nvSpPr>
          <p:spPr>
            <a:xfrm>
              <a:off x="3587723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5" name="직사각형 354">
              <a:extLst>
                <a:ext uri="{FF2B5EF4-FFF2-40B4-BE49-F238E27FC236}">
                  <a16:creationId xmlns:a16="http://schemas.microsoft.com/office/drawing/2014/main" id="{1177F765-AE9D-4311-BB40-23825E810794}"/>
                </a:ext>
              </a:extLst>
            </p:cNvPr>
            <p:cNvSpPr/>
            <p:nvPr/>
          </p:nvSpPr>
          <p:spPr>
            <a:xfrm>
              <a:off x="3536148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6" name="직사각형 355">
              <a:extLst>
                <a:ext uri="{FF2B5EF4-FFF2-40B4-BE49-F238E27FC236}">
                  <a16:creationId xmlns:a16="http://schemas.microsoft.com/office/drawing/2014/main" id="{219C6A5E-585F-4B3A-B53D-2BA87BF65434}"/>
                </a:ext>
              </a:extLst>
            </p:cNvPr>
            <p:cNvSpPr/>
            <p:nvPr/>
          </p:nvSpPr>
          <p:spPr>
            <a:xfrm>
              <a:off x="3549042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7" name="직사각형 356">
              <a:extLst>
                <a:ext uri="{FF2B5EF4-FFF2-40B4-BE49-F238E27FC236}">
                  <a16:creationId xmlns:a16="http://schemas.microsoft.com/office/drawing/2014/main" id="{C405FDB2-A44C-44F5-995E-DA814081AABC}"/>
                </a:ext>
              </a:extLst>
            </p:cNvPr>
            <p:cNvSpPr/>
            <p:nvPr/>
          </p:nvSpPr>
          <p:spPr>
            <a:xfrm>
              <a:off x="3561936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8" name="직사각형 357">
              <a:extLst>
                <a:ext uri="{FF2B5EF4-FFF2-40B4-BE49-F238E27FC236}">
                  <a16:creationId xmlns:a16="http://schemas.microsoft.com/office/drawing/2014/main" id="{120238DD-3619-426E-BC13-F46B5982A442}"/>
                </a:ext>
              </a:extLst>
            </p:cNvPr>
            <p:cNvSpPr/>
            <p:nvPr/>
          </p:nvSpPr>
          <p:spPr>
            <a:xfrm>
              <a:off x="3574829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59" name="직사각형 358">
              <a:extLst>
                <a:ext uri="{FF2B5EF4-FFF2-40B4-BE49-F238E27FC236}">
                  <a16:creationId xmlns:a16="http://schemas.microsoft.com/office/drawing/2014/main" id="{5CBDA333-E1E7-46FA-A295-D52789485E2E}"/>
                </a:ext>
              </a:extLst>
            </p:cNvPr>
            <p:cNvSpPr/>
            <p:nvPr/>
          </p:nvSpPr>
          <p:spPr>
            <a:xfrm>
              <a:off x="3587723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0" name="직사각형 359">
              <a:extLst>
                <a:ext uri="{FF2B5EF4-FFF2-40B4-BE49-F238E27FC236}">
                  <a16:creationId xmlns:a16="http://schemas.microsoft.com/office/drawing/2014/main" id="{85FE6D03-2ADE-4999-B613-F5CC894FFBD3}"/>
                </a:ext>
              </a:extLst>
            </p:cNvPr>
            <p:cNvSpPr/>
            <p:nvPr/>
          </p:nvSpPr>
          <p:spPr>
            <a:xfrm>
              <a:off x="3536148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1" name="직사각형 360">
              <a:extLst>
                <a:ext uri="{FF2B5EF4-FFF2-40B4-BE49-F238E27FC236}">
                  <a16:creationId xmlns:a16="http://schemas.microsoft.com/office/drawing/2014/main" id="{196F67F5-213B-4EE5-8CA0-CBDC16944735}"/>
                </a:ext>
              </a:extLst>
            </p:cNvPr>
            <p:cNvSpPr/>
            <p:nvPr/>
          </p:nvSpPr>
          <p:spPr>
            <a:xfrm>
              <a:off x="3549042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2" name="직사각형 361">
              <a:extLst>
                <a:ext uri="{FF2B5EF4-FFF2-40B4-BE49-F238E27FC236}">
                  <a16:creationId xmlns:a16="http://schemas.microsoft.com/office/drawing/2014/main" id="{5B434A18-C0AE-40FA-BEC0-A9A8A7BE9564}"/>
                </a:ext>
              </a:extLst>
            </p:cNvPr>
            <p:cNvSpPr/>
            <p:nvPr/>
          </p:nvSpPr>
          <p:spPr>
            <a:xfrm>
              <a:off x="3561936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3" name="직사각형 362">
              <a:extLst>
                <a:ext uri="{FF2B5EF4-FFF2-40B4-BE49-F238E27FC236}">
                  <a16:creationId xmlns:a16="http://schemas.microsoft.com/office/drawing/2014/main" id="{06AB2D9E-05F5-4F50-8E4E-B02943500BD2}"/>
                </a:ext>
              </a:extLst>
            </p:cNvPr>
            <p:cNvSpPr/>
            <p:nvPr/>
          </p:nvSpPr>
          <p:spPr>
            <a:xfrm>
              <a:off x="3574829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4" name="직사각형 363">
              <a:extLst>
                <a:ext uri="{FF2B5EF4-FFF2-40B4-BE49-F238E27FC236}">
                  <a16:creationId xmlns:a16="http://schemas.microsoft.com/office/drawing/2014/main" id="{124275E9-1702-4B9E-A802-F898C5773F1F}"/>
                </a:ext>
              </a:extLst>
            </p:cNvPr>
            <p:cNvSpPr/>
            <p:nvPr/>
          </p:nvSpPr>
          <p:spPr>
            <a:xfrm>
              <a:off x="3587723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5" name="직사각형 364">
              <a:extLst>
                <a:ext uri="{FF2B5EF4-FFF2-40B4-BE49-F238E27FC236}">
                  <a16:creationId xmlns:a16="http://schemas.microsoft.com/office/drawing/2014/main" id="{E91F9775-A463-4BDD-9ABD-78ECC064C4E4}"/>
                </a:ext>
              </a:extLst>
            </p:cNvPr>
            <p:cNvSpPr/>
            <p:nvPr/>
          </p:nvSpPr>
          <p:spPr>
            <a:xfrm>
              <a:off x="3536148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6" name="직사각형 365">
              <a:extLst>
                <a:ext uri="{FF2B5EF4-FFF2-40B4-BE49-F238E27FC236}">
                  <a16:creationId xmlns:a16="http://schemas.microsoft.com/office/drawing/2014/main" id="{ED037DEA-C027-493D-87A6-DA8AF116B931}"/>
                </a:ext>
              </a:extLst>
            </p:cNvPr>
            <p:cNvSpPr/>
            <p:nvPr/>
          </p:nvSpPr>
          <p:spPr>
            <a:xfrm>
              <a:off x="3549042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7" name="직사각형 366">
              <a:extLst>
                <a:ext uri="{FF2B5EF4-FFF2-40B4-BE49-F238E27FC236}">
                  <a16:creationId xmlns:a16="http://schemas.microsoft.com/office/drawing/2014/main" id="{47CE90B5-75F4-4457-B2CA-55F4C95FE5D3}"/>
                </a:ext>
              </a:extLst>
            </p:cNvPr>
            <p:cNvSpPr/>
            <p:nvPr/>
          </p:nvSpPr>
          <p:spPr>
            <a:xfrm>
              <a:off x="3561936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8" name="직사각형 367">
              <a:extLst>
                <a:ext uri="{FF2B5EF4-FFF2-40B4-BE49-F238E27FC236}">
                  <a16:creationId xmlns:a16="http://schemas.microsoft.com/office/drawing/2014/main" id="{F1AFF602-9F67-480F-93A3-B407561CC089}"/>
                </a:ext>
              </a:extLst>
            </p:cNvPr>
            <p:cNvSpPr/>
            <p:nvPr/>
          </p:nvSpPr>
          <p:spPr>
            <a:xfrm>
              <a:off x="3574829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69" name="직사각형 368">
              <a:extLst>
                <a:ext uri="{FF2B5EF4-FFF2-40B4-BE49-F238E27FC236}">
                  <a16:creationId xmlns:a16="http://schemas.microsoft.com/office/drawing/2014/main" id="{7BE58596-F96C-4DF8-966F-8AD3B1CCD384}"/>
                </a:ext>
              </a:extLst>
            </p:cNvPr>
            <p:cNvSpPr/>
            <p:nvPr/>
          </p:nvSpPr>
          <p:spPr>
            <a:xfrm>
              <a:off x="3587723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0" name="직사각형 369">
              <a:extLst>
                <a:ext uri="{FF2B5EF4-FFF2-40B4-BE49-F238E27FC236}">
                  <a16:creationId xmlns:a16="http://schemas.microsoft.com/office/drawing/2014/main" id="{74CE5CD0-A112-4F66-8EA4-15D312E42EE1}"/>
                </a:ext>
              </a:extLst>
            </p:cNvPr>
            <p:cNvSpPr/>
            <p:nvPr/>
          </p:nvSpPr>
          <p:spPr>
            <a:xfrm>
              <a:off x="3536148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1" name="직사각형 370">
              <a:extLst>
                <a:ext uri="{FF2B5EF4-FFF2-40B4-BE49-F238E27FC236}">
                  <a16:creationId xmlns:a16="http://schemas.microsoft.com/office/drawing/2014/main" id="{33C63D0D-F44D-452A-A758-0FAD8B880F68}"/>
                </a:ext>
              </a:extLst>
            </p:cNvPr>
            <p:cNvSpPr/>
            <p:nvPr/>
          </p:nvSpPr>
          <p:spPr>
            <a:xfrm>
              <a:off x="3549042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2" name="직사각형 371">
              <a:extLst>
                <a:ext uri="{FF2B5EF4-FFF2-40B4-BE49-F238E27FC236}">
                  <a16:creationId xmlns:a16="http://schemas.microsoft.com/office/drawing/2014/main" id="{AA83A970-D8F0-4627-A394-3EA86F7E8B17}"/>
                </a:ext>
              </a:extLst>
            </p:cNvPr>
            <p:cNvSpPr/>
            <p:nvPr/>
          </p:nvSpPr>
          <p:spPr>
            <a:xfrm>
              <a:off x="3561936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3" name="직사각형 372">
              <a:extLst>
                <a:ext uri="{FF2B5EF4-FFF2-40B4-BE49-F238E27FC236}">
                  <a16:creationId xmlns:a16="http://schemas.microsoft.com/office/drawing/2014/main" id="{07542D19-B43F-4C9A-94F1-B52657BADFE6}"/>
                </a:ext>
              </a:extLst>
            </p:cNvPr>
            <p:cNvSpPr/>
            <p:nvPr/>
          </p:nvSpPr>
          <p:spPr>
            <a:xfrm>
              <a:off x="3574829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4" name="직사각형 373">
              <a:extLst>
                <a:ext uri="{FF2B5EF4-FFF2-40B4-BE49-F238E27FC236}">
                  <a16:creationId xmlns:a16="http://schemas.microsoft.com/office/drawing/2014/main" id="{DB61B576-8C9A-4304-8B06-2898A7789988}"/>
                </a:ext>
              </a:extLst>
            </p:cNvPr>
            <p:cNvSpPr/>
            <p:nvPr/>
          </p:nvSpPr>
          <p:spPr>
            <a:xfrm>
              <a:off x="3587723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5" name="직사각형 374">
              <a:extLst>
                <a:ext uri="{FF2B5EF4-FFF2-40B4-BE49-F238E27FC236}">
                  <a16:creationId xmlns:a16="http://schemas.microsoft.com/office/drawing/2014/main" id="{69E92A77-D4B1-4937-A908-D797537BA5A6}"/>
                </a:ext>
              </a:extLst>
            </p:cNvPr>
            <p:cNvSpPr/>
            <p:nvPr/>
          </p:nvSpPr>
          <p:spPr>
            <a:xfrm>
              <a:off x="3528710" y="4522822"/>
              <a:ext cx="37776" cy="8682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6" name="직사각형 375">
              <a:extLst>
                <a:ext uri="{FF2B5EF4-FFF2-40B4-BE49-F238E27FC236}">
                  <a16:creationId xmlns:a16="http://schemas.microsoft.com/office/drawing/2014/main" id="{53556FE0-1B1A-4C64-B92D-481C17ABA018}"/>
                </a:ext>
              </a:extLst>
            </p:cNvPr>
            <p:cNvSpPr/>
            <p:nvPr/>
          </p:nvSpPr>
          <p:spPr>
            <a:xfrm>
              <a:off x="3543047" y="4540571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7" name="직사각형 376">
              <a:extLst>
                <a:ext uri="{FF2B5EF4-FFF2-40B4-BE49-F238E27FC236}">
                  <a16:creationId xmlns:a16="http://schemas.microsoft.com/office/drawing/2014/main" id="{2C0988F1-5E7C-4854-BCFE-179A03BBA93A}"/>
                </a:ext>
              </a:extLst>
            </p:cNvPr>
            <p:cNvSpPr/>
            <p:nvPr/>
          </p:nvSpPr>
          <p:spPr>
            <a:xfrm>
              <a:off x="3543047" y="4577792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8" name="직사각형 377">
              <a:extLst>
                <a:ext uri="{FF2B5EF4-FFF2-40B4-BE49-F238E27FC236}">
                  <a16:creationId xmlns:a16="http://schemas.microsoft.com/office/drawing/2014/main" id="{7F18230B-971F-40B6-A36C-D1BC43147A54}"/>
                </a:ext>
              </a:extLst>
            </p:cNvPr>
            <p:cNvSpPr/>
            <p:nvPr/>
          </p:nvSpPr>
          <p:spPr>
            <a:xfrm>
              <a:off x="3335578" y="4609642"/>
              <a:ext cx="77332" cy="271349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9" name="직사각형 378">
              <a:extLst>
                <a:ext uri="{FF2B5EF4-FFF2-40B4-BE49-F238E27FC236}">
                  <a16:creationId xmlns:a16="http://schemas.microsoft.com/office/drawing/2014/main" id="{A7048FA1-9FFF-4B5B-A0F3-4C83FB495EDB}"/>
                </a:ext>
              </a:extLst>
            </p:cNvPr>
            <p:cNvSpPr/>
            <p:nvPr/>
          </p:nvSpPr>
          <p:spPr>
            <a:xfrm>
              <a:off x="3343016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0" name="직사각형 379">
              <a:extLst>
                <a:ext uri="{FF2B5EF4-FFF2-40B4-BE49-F238E27FC236}">
                  <a16:creationId xmlns:a16="http://schemas.microsoft.com/office/drawing/2014/main" id="{84B23150-FBC9-46BF-9961-6573B0E7B6F4}"/>
                </a:ext>
              </a:extLst>
            </p:cNvPr>
            <p:cNvSpPr/>
            <p:nvPr/>
          </p:nvSpPr>
          <p:spPr>
            <a:xfrm>
              <a:off x="3355910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1" name="직사각형 380">
              <a:extLst>
                <a:ext uri="{FF2B5EF4-FFF2-40B4-BE49-F238E27FC236}">
                  <a16:creationId xmlns:a16="http://schemas.microsoft.com/office/drawing/2014/main" id="{57B22A6F-1DA5-40D1-BBBD-8E767830531F}"/>
                </a:ext>
              </a:extLst>
            </p:cNvPr>
            <p:cNvSpPr/>
            <p:nvPr/>
          </p:nvSpPr>
          <p:spPr>
            <a:xfrm>
              <a:off x="3368803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2" name="직사각형 381">
              <a:extLst>
                <a:ext uri="{FF2B5EF4-FFF2-40B4-BE49-F238E27FC236}">
                  <a16:creationId xmlns:a16="http://schemas.microsoft.com/office/drawing/2014/main" id="{98BAE325-5B3A-458C-B258-AE8D6E3EF2C2}"/>
                </a:ext>
              </a:extLst>
            </p:cNvPr>
            <p:cNvSpPr/>
            <p:nvPr/>
          </p:nvSpPr>
          <p:spPr>
            <a:xfrm>
              <a:off x="3381697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3" name="직사각형 382">
              <a:extLst>
                <a:ext uri="{FF2B5EF4-FFF2-40B4-BE49-F238E27FC236}">
                  <a16:creationId xmlns:a16="http://schemas.microsoft.com/office/drawing/2014/main" id="{399367AF-80F2-4582-B4AD-44C3DA8DCFCD}"/>
                </a:ext>
              </a:extLst>
            </p:cNvPr>
            <p:cNvSpPr/>
            <p:nvPr/>
          </p:nvSpPr>
          <p:spPr>
            <a:xfrm>
              <a:off x="3394591" y="4623366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4" name="직사각형 383">
              <a:extLst>
                <a:ext uri="{FF2B5EF4-FFF2-40B4-BE49-F238E27FC236}">
                  <a16:creationId xmlns:a16="http://schemas.microsoft.com/office/drawing/2014/main" id="{1EE3895D-FEB1-4925-AD4E-E7154FAE940F}"/>
                </a:ext>
              </a:extLst>
            </p:cNvPr>
            <p:cNvSpPr/>
            <p:nvPr/>
          </p:nvSpPr>
          <p:spPr>
            <a:xfrm>
              <a:off x="3343016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5" name="직사각형 384">
              <a:extLst>
                <a:ext uri="{FF2B5EF4-FFF2-40B4-BE49-F238E27FC236}">
                  <a16:creationId xmlns:a16="http://schemas.microsoft.com/office/drawing/2014/main" id="{0568A0E6-A6E0-464E-BD30-AC37F2517F4E}"/>
                </a:ext>
              </a:extLst>
            </p:cNvPr>
            <p:cNvSpPr/>
            <p:nvPr/>
          </p:nvSpPr>
          <p:spPr>
            <a:xfrm>
              <a:off x="3355910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6" name="직사각형 385">
              <a:extLst>
                <a:ext uri="{FF2B5EF4-FFF2-40B4-BE49-F238E27FC236}">
                  <a16:creationId xmlns:a16="http://schemas.microsoft.com/office/drawing/2014/main" id="{1C279B75-BA59-4C6C-A71C-3AE08C0B3E1C}"/>
                </a:ext>
              </a:extLst>
            </p:cNvPr>
            <p:cNvSpPr/>
            <p:nvPr/>
          </p:nvSpPr>
          <p:spPr>
            <a:xfrm>
              <a:off x="3368803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7" name="직사각형 386">
              <a:extLst>
                <a:ext uri="{FF2B5EF4-FFF2-40B4-BE49-F238E27FC236}">
                  <a16:creationId xmlns:a16="http://schemas.microsoft.com/office/drawing/2014/main" id="{32ED53E0-975B-42F6-B9C9-966D6FE3E122}"/>
                </a:ext>
              </a:extLst>
            </p:cNvPr>
            <p:cNvSpPr/>
            <p:nvPr/>
          </p:nvSpPr>
          <p:spPr>
            <a:xfrm>
              <a:off x="3381697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8" name="직사각형 387">
              <a:extLst>
                <a:ext uri="{FF2B5EF4-FFF2-40B4-BE49-F238E27FC236}">
                  <a16:creationId xmlns:a16="http://schemas.microsoft.com/office/drawing/2014/main" id="{64967877-4C1C-4F4A-92A5-0AF8CB2940A2}"/>
                </a:ext>
              </a:extLst>
            </p:cNvPr>
            <p:cNvSpPr/>
            <p:nvPr/>
          </p:nvSpPr>
          <p:spPr>
            <a:xfrm>
              <a:off x="3394591" y="4664270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89" name="직사각형 388">
              <a:extLst>
                <a:ext uri="{FF2B5EF4-FFF2-40B4-BE49-F238E27FC236}">
                  <a16:creationId xmlns:a16="http://schemas.microsoft.com/office/drawing/2014/main" id="{08AC1FD0-24F9-47FA-86B5-788D964125E1}"/>
                </a:ext>
              </a:extLst>
            </p:cNvPr>
            <p:cNvSpPr/>
            <p:nvPr/>
          </p:nvSpPr>
          <p:spPr>
            <a:xfrm>
              <a:off x="3343016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0" name="직사각형 389">
              <a:extLst>
                <a:ext uri="{FF2B5EF4-FFF2-40B4-BE49-F238E27FC236}">
                  <a16:creationId xmlns:a16="http://schemas.microsoft.com/office/drawing/2014/main" id="{EE217354-C9C8-42FD-BD4C-76B28906974A}"/>
                </a:ext>
              </a:extLst>
            </p:cNvPr>
            <p:cNvSpPr/>
            <p:nvPr/>
          </p:nvSpPr>
          <p:spPr>
            <a:xfrm>
              <a:off x="3355910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1" name="직사각형 390">
              <a:extLst>
                <a:ext uri="{FF2B5EF4-FFF2-40B4-BE49-F238E27FC236}">
                  <a16:creationId xmlns:a16="http://schemas.microsoft.com/office/drawing/2014/main" id="{202E2D51-C218-48EF-B06F-3D760207DF29}"/>
                </a:ext>
              </a:extLst>
            </p:cNvPr>
            <p:cNvSpPr/>
            <p:nvPr/>
          </p:nvSpPr>
          <p:spPr>
            <a:xfrm>
              <a:off x="3368803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2" name="직사각형 391">
              <a:extLst>
                <a:ext uri="{FF2B5EF4-FFF2-40B4-BE49-F238E27FC236}">
                  <a16:creationId xmlns:a16="http://schemas.microsoft.com/office/drawing/2014/main" id="{11986871-305C-4723-8CAB-800A4718136A}"/>
                </a:ext>
              </a:extLst>
            </p:cNvPr>
            <p:cNvSpPr/>
            <p:nvPr/>
          </p:nvSpPr>
          <p:spPr>
            <a:xfrm>
              <a:off x="3381697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3" name="직사각형 392">
              <a:extLst>
                <a:ext uri="{FF2B5EF4-FFF2-40B4-BE49-F238E27FC236}">
                  <a16:creationId xmlns:a16="http://schemas.microsoft.com/office/drawing/2014/main" id="{3EE2B18B-84A9-4DE9-BB71-643F059FF26D}"/>
                </a:ext>
              </a:extLst>
            </p:cNvPr>
            <p:cNvSpPr/>
            <p:nvPr/>
          </p:nvSpPr>
          <p:spPr>
            <a:xfrm>
              <a:off x="3394591" y="4705175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4" name="직사각형 393">
              <a:extLst>
                <a:ext uri="{FF2B5EF4-FFF2-40B4-BE49-F238E27FC236}">
                  <a16:creationId xmlns:a16="http://schemas.microsoft.com/office/drawing/2014/main" id="{C464658A-75FF-4EBD-B5F3-A82BFCD9A1BD}"/>
                </a:ext>
              </a:extLst>
            </p:cNvPr>
            <p:cNvSpPr/>
            <p:nvPr/>
          </p:nvSpPr>
          <p:spPr>
            <a:xfrm>
              <a:off x="3343016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5" name="직사각형 394">
              <a:extLst>
                <a:ext uri="{FF2B5EF4-FFF2-40B4-BE49-F238E27FC236}">
                  <a16:creationId xmlns:a16="http://schemas.microsoft.com/office/drawing/2014/main" id="{25CFFDC0-B390-41D9-A146-4AC2AB9A213F}"/>
                </a:ext>
              </a:extLst>
            </p:cNvPr>
            <p:cNvSpPr/>
            <p:nvPr/>
          </p:nvSpPr>
          <p:spPr>
            <a:xfrm>
              <a:off x="3355910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6" name="직사각형 395">
              <a:extLst>
                <a:ext uri="{FF2B5EF4-FFF2-40B4-BE49-F238E27FC236}">
                  <a16:creationId xmlns:a16="http://schemas.microsoft.com/office/drawing/2014/main" id="{4941DF30-A9AF-4111-AE24-83E04D703CD5}"/>
                </a:ext>
              </a:extLst>
            </p:cNvPr>
            <p:cNvSpPr/>
            <p:nvPr/>
          </p:nvSpPr>
          <p:spPr>
            <a:xfrm>
              <a:off x="3368803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7" name="직사각형 396">
              <a:extLst>
                <a:ext uri="{FF2B5EF4-FFF2-40B4-BE49-F238E27FC236}">
                  <a16:creationId xmlns:a16="http://schemas.microsoft.com/office/drawing/2014/main" id="{ACB7613C-6DD8-46F6-8B16-E81AF770C767}"/>
                </a:ext>
              </a:extLst>
            </p:cNvPr>
            <p:cNvSpPr/>
            <p:nvPr/>
          </p:nvSpPr>
          <p:spPr>
            <a:xfrm>
              <a:off x="3381697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8" name="직사각형 397">
              <a:extLst>
                <a:ext uri="{FF2B5EF4-FFF2-40B4-BE49-F238E27FC236}">
                  <a16:creationId xmlns:a16="http://schemas.microsoft.com/office/drawing/2014/main" id="{6E1092F6-891E-48A4-B57D-E71C208542C5}"/>
                </a:ext>
              </a:extLst>
            </p:cNvPr>
            <p:cNvSpPr/>
            <p:nvPr/>
          </p:nvSpPr>
          <p:spPr>
            <a:xfrm>
              <a:off x="3394591" y="4746079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99" name="직사각형 398">
              <a:extLst>
                <a:ext uri="{FF2B5EF4-FFF2-40B4-BE49-F238E27FC236}">
                  <a16:creationId xmlns:a16="http://schemas.microsoft.com/office/drawing/2014/main" id="{9FDF962E-AFDF-482F-9570-D59D70EEEBF5}"/>
                </a:ext>
              </a:extLst>
            </p:cNvPr>
            <p:cNvSpPr/>
            <p:nvPr/>
          </p:nvSpPr>
          <p:spPr>
            <a:xfrm>
              <a:off x="3343016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0" name="직사각형 399">
              <a:extLst>
                <a:ext uri="{FF2B5EF4-FFF2-40B4-BE49-F238E27FC236}">
                  <a16:creationId xmlns:a16="http://schemas.microsoft.com/office/drawing/2014/main" id="{E52B87E5-41CC-48EE-83C2-E4E9B7EFE66F}"/>
                </a:ext>
              </a:extLst>
            </p:cNvPr>
            <p:cNvSpPr/>
            <p:nvPr/>
          </p:nvSpPr>
          <p:spPr>
            <a:xfrm>
              <a:off x="3355910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1" name="직사각형 400">
              <a:extLst>
                <a:ext uri="{FF2B5EF4-FFF2-40B4-BE49-F238E27FC236}">
                  <a16:creationId xmlns:a16="http://schemas.microsoft.com/office/drawing/2014/main" id="{3CBC040B-2C11-4349-9DCB-27F3BE1240BB}"/>
                </a:ext>
              </a:extLst>
            </p:cNvPr>
            <p:cNvSpPr/>
            <p:nvPr/>
          </p:nvSpPr>
          <p:spPr>
            <a:xfrm>
              <a:off x="3368803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2" name="직사각형 401">
              <a:extLst>
                <a:ext uri="{FF2B5EF4-FFF2-40B4-BE49-F238E27FC236}">
                  <a16:creationId xmlns:a16="http://schemas.microsoft.com/office/drawing/2014/main" id="{4373994A-2E82-4348-8EEF-EB935544E48F}"/>
                </a:ext>
              </a:extLst>
            </p:cNvPr>
            <p:cNvSpPr/>
            <p:nvPr/>
          </p:nvSpPr>
          <p:spPr>
            <a:xfrm>
              <a:off x="3381697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3" name="직사각형 402">
              <a:extLst>
                <a:ext uri="{FF2B5EF4-FFF2-40B4-BE49-F238E27FC236}">
                  <a16:creationId xmlns:a16="http://schemas.microsoft.com/office/drawing/2014/main" id="{09A2F603-719D-43A2-A322-F3CAC7C9CC47}"/>
                </a:ext>
              </a:extLst>
            </p:cNvPr>
            <p:cNvSpPr/>
            <p:nvPr/>
          </p:nvSpPr>
          <p:spPr>
            <a:xfrm>
              <a:off x="3394591" y="4786984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4" name="직사각형 403">
              <a:extLst>
                <a:ext uri="{FF2B5EF4-FFF2-40B4-BE49-F238E27FC236}">
                  <a16:creationId xmlns:a16="http://schemas.microsoft.com/office/drawing/2014/main" id="{3B0D96C9-6A59-4D1D-BE64-9C4EB61166AB}"/>
                </a:ext>
              </a:extLst>
            </p:cNvPr>
            <p:cNvSpPr/>
            <p:nvPr/>
          </p:nvSpPr>
          <p:spPr>
            <a:xfrm>
              <a:off x="3343016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5" name="직사각형 404">
              <a:extLst>
                <a:ext uri="{FF2B5EF4-FFF2-40B4-BE49-F238E27FC236}">
                  <a16:creationId xmlns:a16="http://schemas.microsoft.com/office/drawing/2014/main" id="{CF2824FF-AECA-4F90-A8D0-71C93208AB34}"/>
                </a:ext>
              </a:extLst>
            </p:cNvPr>
            <p:cNvSpPr/>
            <p:nvPr/>
          </p:nvSpPr>
          <p:spPr>
            <a:xfrm>
              <a:off x="3355910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6" name="직사각형 405">
              <a:extLst>
                <a:ext uri="{FF2B5EF4-FFF2-40B4-BE49-F238E27FC236}">
                  <a16:creationId xmlns:a16="http://schemas.microsoft.com/office/drawing/2014/main" id="{D777DF73-9EFB-427D-BC0B-787A0D3E572D}"/>
                </a:ext>
              </a:extLst>
            </p:cNvPr>
            <p:cNvSpPr/>
            <p:nvPr/>
          </p:nvSpPr>
          <p:spPr>
            <a:xfrm>
              <a:off x="3368803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7" name="직사각형 406">
              <a:extLst>
                <a:ext uri="{FF2B5EF4-FFF2-40B4-BE49-F238E27FC236}">
                  <a16:creationId xmlns:a16="http://schemas.microsoft.com/office/drawing/2014/main" id="{C68B18F3-75A8-4E19-BB63-BB80FCC9BC74}"/>
                </a:ext>
              </a:extLst>
            </p:cNvPr>
            <p:cNvSpPr/>
            <p:nvPr/>
          </p:nvSpPr>
          <p:spPr>
            <a:xfrm>
              <a:off x="3381697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8" name="직사각형 407">
              <a:extLst>
                <a:ext uri="{FF2B5EF4-FFF2-40B4-BE49-F238E27FC236}">
                  <a16:creationId xmlns:a16="http://schemas.microsoft.com/office/drawing/2014/main" id="{7D3CD9BC-CD02-4E45-9721-B37153655E1D}"/>
                </a:ext>
              </a:extLst>
            </p:cNvPr>
            <p:cNvSpPr/>
            <p:nvPr/>
          </p:nvSpPr>
          <p:spPr>
            <a:xfrm>
              <a:off x="3394591" y="4827888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09" name="직사각형 408">
              <a:extLst>
                <a:ext uri="{FF2B5EF4-FFF2-40B4-BE49-F238E27FC236}">
                  <a16:creationId xmlns:a16="http://schemas.microsoft.com/office/drawing/2014/main" id="{6326ACD0-BA50-4218-A65B-94F5904794A1}"/>
                </a:ext>
              </a:extLst>
            </p:cNvPr>
            <p:cNvSpPr/>
            <p:nvPr/>
          </p:nvSpPr>
          <p:spPr>
            <a:xfrm>
              <a:off x="3374244" y="4522822"/>
              <a:ext cx="37776" cy="8682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0" name="직사각형 409">
              <a:extLst>
                <a:ext uri="{FF2B5EF4-FFF2-40B4-BE49-F238E27FC236}">
                  <a16:creationId xmlns:a16="http://schemas.microsoft.com/office/drawing/2014/main" id="{E0513A57-54B5-42B1-BA27-63B63C8D73FF}"/>
                </a:ext>
              </a:extLst>
            </p:cNvPr>
            <p:cNvSpPr/>
            <p:nvPr/>
          </p:nvSpPr>
          <p:spPr>
            <a:xfrm>
              <a:off x="3388581" y="4540571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1" name="직사각형 410">
              <a:extLst>
                <a:ext uri="{FF2B5EF4-FFF2-40B4-BE49-F238E27FC236}">
                  <a16:creationId xmlns:a16="http://schemas.microsoft.com/office/drawing/2014/main" id="{6D45F23D-883D-4E97-8F5C-95C01569185A}"/>
                </a:ext>
              </a:extLst>
            </p:cNvPr>
            <p:cNvSpPr/>
            <p:nvPr/>
          </p:nvSpPr>
          <p:spPr>
            <a:xfrm>
              <a:off x="3388581" y="4577792"/>
              <a:ext cx="9101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2" name="직사각형 411">
              <a:extLst>
                <a:ext uri="{FF2B5EF4-FFF2-40B4-BE49-F238E27FC236}">
                  <a16:creationId xmlns:a16="http://schemas.microsoft.com/office/drawing/2014/main" id="{E463C396-D6B8-4A5C-92F4-E68B2E8C3627}"/>
                </a:ext>
              </a:extLst>
            </p:cNvPr>
            <p:cNvSpPr/>
            <p:nvPr/>
          </p:nvSpPr>
          <p:spPr>
            <a:xfrm>
              <a:off x="3027495" y="4609642"/>
              <a:ext cx="92009" cy="271349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3" name="직사각형 412">
              <a:extLst>
                <a:ext uri="{FF2B5EF4-FFF2-40B4-BE49-F238E27FC236}">
                  <a16:creationId xmlns:a16="http://schemas.microsoft.com/office/drawing/2014/main" id="{A6A90F96-32A6-4748-9C02-6AA758CD7E10}"/>
                </a:ext>
              </a:extLst>
            </p:cNvPr>
            <p:cNvSpPr/>
            <p:nvPr/>
          </p:nvSpPr>
          <p:spPr>
            <a:xfrm>
              <a:off x="3036345" y="4623366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4" name="직사각형 413">
              <a:extLst>
                <a:ext uri="{FF2B5EF4-FFF2-40B4-BE49-F238E27FC236}">
                  <a16:creationId xmlns:a16="http://schemas.microsoft.com/office/drawing/2014/main" id="{50A6C7E4-3BF1-463D-ACEC-5A7FE6CD160D}"/>
                </a:ext>
              </a:extLst>
            </p:cNvPr>
            <p:cNvSpPr/>
            <p:nvPr/>
          </p:nvSpPr>
          <p:spPr>
            <a:xfrm>
              <a:off x="3051686" y="4623366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5" name="직사각형 414">
              <a:extLst>
                <a:ext uri="{FF2B5EF4-FFF2-40B4-BE49-F238E27FC236}">
                  <a16:creationId xmlns:a16="http://schemas.microsoft.com/office/drawing/2014/main" id="{4091FC60-7565-4F8C-9040-E264A9B44A12}"/>
                </a:ext>
              </a:extLst>
            </p:cNvPr>
            <p:cNvSpPr/>
            <p:nvPr/>
          </p:nvSpPr>
          <p:spPr>
            <a:xfrm>
              <a:off x="3067026" y="4623366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6" name="직사각형 415">
              <a:extLst>
                <a:ext uri="{FF2B5EF4-FFF2-40B4-BE49-F238E27FC236}">
                  <a16:creationId xmlns:a16="http://schemas.microsoft.com/office/drawing/2014/main" id="{34E618D8-4D2C-4A47-AD98-8EF6D54ABDAD}"/>
                </a:ext>
              </a:extLst>
            </p:cNvPr>
            <p:cNvSpPr/>
            <p:nvPr/>
          </p:nvSpPr>
          <p:spPr>
            <a:xfrm>
              <a:off x="3082367" y="4623366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7" name="직사각형 416">
              <a:extLst>
                <a:ext uri="{FF2B5EF4-FFF2-40B4-BE49-F238E27FC236}">
                  <a16:creationId xmlns:a16="http://schemas.microsoft.com/office/drawing/2014/main" id="{06FFE57A-893B-4218-851C-D25A0A093189}"/>
                </a:ext>
              </a:extLst>
            </p:cNvPr>
            <p:cNvSpPr/>
            <p:nvPr/>
          </p:nvSpPr>
          <p:spPr>
            <a:xfrm>
              <a:off x="3097708" y="4623366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8" name="직사각형 417">
              <a:extLst>
                <a:ext uri="{FF2B5EF4-FFF2-40B4-BE49-F238E27FC236}">
                  <a16:creationId xmlns:a16="http://schemas.microsoft.com/office/drawing/2014/main" id="{A695D392-B458-484E-9186-E355DCA86C50}"/>
                </a:ext>
              </a:extLst>
            </p:cNvPr>
            <p:cNvSpPr/>
            <p:nvPr/>
          </p:nvSpPr>
          <p:spPr>
            <a:xfrm>
              <a:off x="3036345" y="4664270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19" name="직사각형 418">
              <a:extLst>
                <a:ext uri="{FF2B5EF4-FFF2-40B4-BE49-F238E27FC236}">
                  <a16:creationId xmlns:a16="http://schemas.microsoft.com/office/drawing/2014/main" id="{78068CFD-702E-459E-A7B9-B2E84C15752D}"/>
                </a:ext>
              </a:extLst>
            </p:cNvPr>
            <p:cNvSpPr/>
            <p:nvPr/>
          </p:nvSpPr>
          <p:spPr>
            <a:xfrm>
              <a:off x="3051686" y="4664270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0" name="직사각형 419">
              <a:extLst>
                <a:ext uri="{FF2B5EF4-FFF2-40B4-BE49-F238E27FC236}">
                  <a16:creationId xmlns:a16="http://schemas.microsoft.com/office/drawing/2014/main" id="{98BAF24C-7203-4810-9DC6-88B97D65584A}"/>
                </a:ext>
              </a:extLst>
            </p:cNvPr>
            <p:cNvSpPr/>
            <p:nvPr/>
          </p:nvSpPr>
          <p:spPr>
            <a:xfrm>
              <a:off x="3067026" y="4664270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1" name="직사각형 420">
              <a:extLst>
                <a:ext uri="{FF2B5EF4-FFF2-40B4-BE49-F238E27FC236}">
                  <a16:creationId xmlns:a16="http://schemas.microsoft.com/office/drawing/2014/main" id="{88E50B7F-A9A8-4D82-92F7-01CF837E93FA}"/>
                </a:ext>
              </a:extLst>
            </p:cNvPr>
            <p:cNvSpPr/>
            <p:nvPr/>
          </p:nvSpPr>
          <p:spPr>
            <a:xfrm>
              <a:off x="3082367" y="4664270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2" name="직사각형 421">
              <a:extLst>
                <a:ext uri="{FF2B5EF4-FFF2-40B4-BE49-F238E27FC236}">
                  <a16:creationId xmlns:a16="http://schemas.microsoft.com/office/drawing/2014/main" id="{D94775CC-7209-41BA-80A3-CA275C8A5AB9}"/>
                </a:ext>
              </a:extLst>
            </p:cNvPr>
            <p:cNvSpPr/>
            <p:nvPr/>
          </p:nvSpPr>
          <p:spPr>
            <a:xfrm>
              <a:off x="3097708" y="4664270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3" name="직사각형 422">
              <a:extLst>
                <a:ext uri="{FF2B5EF4-FFF2-40B4-BE49-F238E27FC236}">
                  <a16:creationId xmlns:a16="http://schemas.microsoft.com/office/drawing/2014/main" id="{4225AD10-0FFB-41CB-9C0D-C6F7109C0928}"/>
                </a:ext>
              </a:extLst>
            </p:cNvPr>
            <p:cNvSpPr/>
            <p:nvPr/>
          </p:nvSpPr>
          <p:spPr>
            <a:xfrm>
              <a:off x="3036345" y="4705175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4" name="직사각형 423">
              <a:extLst>
                <a:ext uri="{FF2B5EF4-FFF2-40B4-BE49-F238E27FC236}">
                  <a16:creationId xmlns:a16="http://schemas.microsoft.com/office/drawing/2014/main" id="{97F06F37-3A11-4549-A2B9-DD3C588F1861}"/>
                </a:ext>
              </a:extLst>
            </p:cNvPr>
            <p:cNvSpPr/>
            <p:nvPr/>
          </p:nvSpPr>
          <p:spPr>
            <a:xfrm>
              <a:off x="3051686" y="4705175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5" name="직사각형 424">
              <a:extLst>
                <a:ext uri="{FF2B5EF4-FFF2-40B4-BE49-F238E27FC236}">
                  <a16:creationId xmlns:a16="http://schemas.microsoft.com/office/drawing/2014/main" id="{96879292-2D6F-47F5-BDD1-A2B8E0372BEC}"/>
                </a:ext>
              </a:extLst>
            </p:cNvPr>
            <p:cNvSpPr/>
            <p:nvPr/>
          </p:nvSpPr>
          <p:spPr>
            <a:xfrm>
              <a:off x="3067026" y="4705175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6" name="직사각형 425">
              <a:extLst>
                <a:ext uri="{FF2B5EF4-FFF2-40B4-BE49-F238E27FC236}">
                  <a16:creationId xmlns:a16="http://schemas.microsoft.com/office/drawing/2014/main" id="{5641E9E0-ACF3-46AE-8BA4-FB8CD75D65BA}"/>
                </a:ext>
              </a:extLst>
            </p:cNvPr>
            <p:cNvSpPr/>
            <p:nvPr/>
          </p:nvSpPr>
          <p:spPr>
            <a:xfrm>
              <a:off x="3082367" y="4705175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7" name="직사각형 426">
              <a:extLst>
                <a:ext uri="{FF2B5EF4-FFF2-40B4-BE49-F238E27FC236}">
                  <a16:creationId xmlns:a16="http://schemas.microsoft.com/office/drawing/2014/main" id="{1CAABE4F-E8B4-4F3A-8A7B-BD245A94D7C8}"/>
                </a:ext>
              </a:extLst>
            </p:cNvPr>
            <p:cNvSpPr/>
            <p:nvPr/>
          </p:nvSpPr>
          <p:spPr>
            <a:xfrm>
              <a:off x="3097708" y="4705175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8" name="직사각형 427">
              <a:extLst>
                <a:ext uri="{FF2B5EF4-FFF2-40B4-BE49-F238E27FC236}">
                  <a16:creationId xmlns:a16="http://schemas.microsoft.com/office/drawing/2014/main" id="{F50079F3-B1C9-4AD5-B10D-A922238B6AB8}"/>
                </a:ext>
              </a:extLst>
            </p:cNvPr>
            <p:cNvSpPr/>
            <p:nvPr/>
          </p:nvSpPr>
          <p:spPr>
            <a:xfrm>
              <a:off x="3036345" y="4746079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29" name="직사각형 428">
              <a:extLst>
                <a:ext uri="{FF2B5EF4-FFF2-40B4-BE49-F238E27FC236}">
                  <a16:creationId xmlns:a16="http://schemas.microsoft.com/office/drawing/2014/main" id="{58962679-2589-4376-BBC6-1D1166BCBB78}"/>
                </a:ext>
              </a:extLst>
            </p:cNvPr>
            <p:cNvSpPr/>
            <p:nvPr/>
          </p:nvSpPr>
          <p:spPr>
            <a:xfrm>
              <a:off x="3051686" y="4746079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0" name="직사각형 429">
              <a:extLst>
                <a:ext uri="{FF2B5EF4-FFF2-40B4-BE49-F238E27FC236}">
                  <a16:creationId xmlns:a16="http://schemas.microsoft.com/office/drawing/2014/main" id="{D4CE000E-F46F-475A-A2AB-98A64C020F4B}"/>
                </a:ext>
              </a:extLst>
            </p:cNvPr>
            <p:cNvSpPr/>
            <p:nvPr/>
          </p:nvSpPr>
          <p:spPr>
            <a:xfrm>
              <a:off x="3067026" y="4746079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1" name="직사각형 430">
              <a:extLst>
                <a:ext uri="{FF2B5EF4-FFF2-40B4-BE49-F238E27FC236}">
                  <a16:creationId xmlns:a16="http://schemas.microsoft.com/office/drawing/2014/main" id="{04C58229-7D6A-406E-B6D8-C9AD54ED3CB8}"/>
                </a:ext>
              </a:extLst>
            </p:cNvPr>
            <p:cNvSpPr/>
            <p:nvPr/>
          </p:nvSpPr>
          <p:spPr>
            <a:xfrm>
              <a:off x="3082367" y="4746079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2" name="직사각형 431">
              <a:extLst>
                <a:ext uri="{FF2B5EF4-FFF2-40B4-BE49-F238E27FC236}">
                  <a16:creationId xmlns:a16="http://schemas.microsoft.com/office/drawing/2014/main" id="{A8A8EBC0-0FF9-4CE2-A626-C1D433D1E6B5}"/>
                </a:ext>
              </a:extLst>
            </p:cNvPr>
            <p:cNvSpPr/>
            <p:nvPr/>
          </p:nvSpPr>
          <p:spPr>
            <a:xfrm>
              <a:off x="3097708" y="4746079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3" name="직사각형 432">
              <a:extLst>
                <a:ext uri="{FF2B5EF4-FFF2-40B4-BE49-F238E27FC236}">
                  <a16:creationId xmlns:a16="http://schemas.microsoft.com/office/drawing/2014/main" id="{FF653891-216E-40D3-99F5-FBC314F63741}"/>
                </a:ext>
              </a:extLst>
            </p:cNvPr>
            <p:cNvSpPr/>
            <p:nvPr/>
          </p:nvSpPr>
          <p:spPr>
            <a:xfrm>
              <a:off x="3036345" y="4786984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4" name="직사각형 433">
              <a:extLst>
                <a:ext uri="{FF2B5EF4-FFF2-40B4-BE49-F238E27FC236}">
                  <a16:creationId xmlns:a16="http://schemas.microsoft.com/office/drawing/2014/main" id="{830DB7D3-32CA-4EDB-9B85-198ED46F7795}"/>
                </a:ext>
              </a:extLst>
            </p:cNvPr>
            <p:cNvSpPr/>
            <p:nvPr/>
          </p:nvSpPr>
          <p:spPr>
            <a:xfrm>
              <a:off x="3051686" y="4786984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5" name="직사각형 434">
              <a:extLst>
                <a:ext uri="{FF2B5EF4-FFF2-40B4-BE49-F238E27FC236}">
                  <a16:creationId xmlns:a16="http://schemas.microsoft.com/office/drawing/2014/main" id="{AA120902-DC6D-4368-A0CC-0D8620975D7D}"/>
                </a:ext>
              </a:extLst>
            </p:cNvPr>
            <p:cNvSpPr/>
            <p:nvPr/>
          </p:nvSpPr>
          <p:spPr>
            <a:xfrm>
              <a:off x="3067026" y="4786984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6" name="직사각형 435">
              <a:extLst>
                <a:ext uri="{FF2B5EF4-FFF2-40B4-BE49-F238E27FC236}">
                  <a16:creationId xmlns:a16="http://schemas.microsoft.com/office/drawing/2014/main" id="{F6A748AE-6C46-4CFF-AEDF-6A203BE8F5D7}"/>
                </a:ext>
              </a:extLst>
            </p:cNvPr>
            <p:cNvSpPr/>
            <p:nvPr/>
          </p:nvSpPr>
          <p:spPr>
            <a:xfrm>
              <a:off x="3082367" y="4786984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7" name="직사각형 436">
              <a:extLst>
                <a:ext uri="{FF2B5EF4-FFF2-40B4-BE49-F238E27FC236}">
                  <a16:creationId xmlns:a16="http://schemas.microsoft.com/office/drawing/2014/main" id="{937962A0-3EA7-43D8-851B-6FB6639F6DAF}"/>
                </a:ext>
              </a:extLst>
            </p:cNvPr>
            <p:cNvSpPr/>
            <p:nvPr/>
          </p:nvSpPr>
          <p:spPr>
            <a:xfrm>
              <a:off x="3097708" y="4786984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8" name="직사각형 437">
              <a:extLst>
                <a:ext uri="{FF2B5EF4-FFF2-40B4-BE49-F238E27FC236}">
                  <a16:creationId xmlns:a16="http://schemas.microsoft.com/office/drawing/2014/main" id="{FA82FF58-36E3-439D-A0CF-E429122F36ED}"/>
                </a:ext>
              </a:extLst>
            </p:cNvPr>
            <p:cNvSpPr/>
            <p:nvPr/>
          </p:nvSpPr>
          <p:spPr>
            <a:xfrm>
              <a:off x="3036345" y="4827888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39" name="직사각형 438">
              <a:extLst>
                <a:ext uri="{FF2B5EF4-FFF2-40B4-BE49-F238E27FC236}">
                  <a16:creationId xmlns:a16="http://schemas.microsoft.com/office/drawing/2014/main" id="{70C89854-8A88-4843-B278-41EFE040A2F2}"/>
                </a:ext>
              </a:extLst>
            </p:cNvPr>
            <p:cNvSpPr/>
            <p:nvPr/>
          </p:nvSpPr>
          <p:spPr>
            <a:xfrm>
              <a:off x="3051686" y="4827888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0" name="직사각형 439">
              <a:extLst>
                <a:ext uri="{FF2B5EF4-FFF2-40B4-BE49-F238E27FC236}">
                  <a16:creationId xmlns:a16="http://schemas.microsoft.com/office/drawing/2014/main" id="{61BBC4AA-B7B6-48B6-97FD-8D02B2ED6EEC}"/>
                </a:ext>
              </a:extLst>
            </p:cNvPr>
            <p:cNvSpPr/>
            <p:nvPr/>
          </p:nvSpPr>
          <p:spPr>
            <a:xfrm>
              <a:off x="3067026" y="4827888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1" name="직사각형 440">
              <a:extLst>
                <a:ext uri="{FF2B5EF4-FFF2-40B4-BE49-F238E27FC236}">
                  <a16:creationId xmlns:a16="http://schemas.microsoft.com/office/drawing/2014/main" id="{335B4E4F-AB9A-419B-9F92-9AB0984C9907}"/>
                </a:ext>
              </a:extLst>
            </p:cNvPr>
            <p:cNvSpPr/>
            <p:nvPr/>
          </p:nvSpPr>
          <p:spPr>
            <a:xfrm>
              <a:off x="3082367" y="4827888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2" name="직사각형 441">
              <a:extLst>
                <a:ext uri="{FF2B5EF4-FFF2-40B4-BE49-F238E27FC236}">
                  <a16:creationId xmlns:a16="http://schemas.microsoft.com/office/drawing/2014/main" id="{623290A1-233B-4A09-8874-8FDF7A5B29D9}"/>
                </a:ext>
              </a:extLst>
            </p:cNvPr>
            <p:cNvSpPr/>
            <p:nvPr/>
          </p:nvSpPr>
          <p:spPr>
            <a:xfrm>
              <a:off x="3097708" y="4827888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3" name="직사각형 442">
              <a:extLst>
                <a:ext uri="{FF2B5EF4-FFF2-40B4-BE49-F238E27FC236}">
                  <a16:creationId xmlns:a16="http://schemas.microsoft.com/office/drawing/2014/main" id="{47F85D88-B6D2-4B17-8935-FD5D22C2654B}"/>
                </a:ext>
              </a:extLst>
            </p:cNvPr>
            <p:cNvSpPr/>
            <p:nvPr/>
          </p:nvSpPr>
          <p:spPr>
            <a:xfrm>
              <a:off x="3073499" y="4522822"/>
              <a:ext cx="44945" cy="8682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4" name="직사각형 443">
              <a:extLst>
                <a:ext uri="{FF2B5EF4-FFF2-40B4-BE49-F238E27FC236}">
                  <a16:creationId xmlns:a16="http://schemas.microsoft.com/office/drawing/2014/main" id="{C6545519-DC82-45DA-A5B9-9CF781C8CFE3}"/>
                </a:ext>
              </a:extLst>
            </p:cNvPr>
            <p:cNvSpPr/>
            <p:nvPr/>
          </p:nvSpPr>
          <p:spPr>
            <a:xfrm>
              <a:off x="3090558" y="4540571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5" name="직사각형 444">
              <a:extLst>
                <a:ext uri="{FF2B5EF4-FFF2-40B4-BE49-F238E27FC236}">
                  <a16:creationId xmlns:a16="http://schemas.microsoft.com/office/drawing/2014/main" id="{3D00973C-09D8-4117-9739-4208A84FC522}"/>
                </a:ext>
              </a:extLst>
            </p:cNvPr>
            <p:cNvSpPr/>
            <p:nvPr/>
          </p:nvSpPr>
          <p:spPr>
            <a:xfrm>
              <a:off x="3090558" y="4577792"/>
              <a:ext cx="10828" cy="23730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6" name="직사각형 445">
              <a:extLst>
                <a:ext uri="{FF2B5EF4-FFF2-40B4-BE49-F238E27FC236}">
                  <a16:creationId xmlns:a16="http://schemas.microsoft.com/office/drawing/2014/main" id="{032A09FF-02F7-439D-AAED-6B7A90096F8C}"/>
                </a:ext>
              </a:extLst>
            </p:cNvPr>
            <p:cNvSpPr/>
            <p:nvPr/>
          </p:nvSpPr>
          <p:spPr>
            <a:xfrm>
              <a:off x="3606042" y="4399335"/>
              <a:ext cx="157399" cy="481656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7" name="모서리가 둥근 직사각형 435">
              <a:extLst>
                <a:ext uri="{FF2B5EF4-FFF2-40B4-BE49-F238E27FC236}">
                  <a16:creationId xmlns:a16="http://schemas.microsoft.com/office/drawing/2014/main" id="{D0CE3A37-5FDC-41F4-9C2B-7EC9273F8A19}"/>
                </a:ext>
              </a:extLst>
            </p:cNvPr>
            <p:cNvSpPr/>
            <p:nvPr/>
          </p:nvSpPr>
          <p:spPr>
            <a:xfrm>
              <a:off x="3617285" y="4415568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8" name="모서리가 둥근 직사각형 436">
              <a:extLst>
                <a:ext uri="{FF2B5EF4-FFF2-40B4-BE49-F238E27FC236}">
                  <a16:creationId xmlns:a16="http://schemas.microsoft.com/office/drawing/2014/main" id="{098FF5C2-6B5B-4A05-82D6-566DDB62AFAB}"/>
                </a:ext>
              </a:extLst>
            </p:cNvPr>
            <p:cNvSpPr/>
            <p:nvPr/>
          </p:nvSpPr>
          <p:spPr>
            <a:xfrm>
              <a:off x="3617285" y="444863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49" name="모서리가 둥근 직사각형 437">
              <a:extLst>
                <a:ext uri="{FF2B5EF4-FFF2-40B4-BE49-F238E27FC236}">
                  <a16:creationId xmlns:a16="http://schemas.microsoft.com/office/drawing/2014/main" id="{39BD9E09-ADEE-486D-ACD7-6DB5F1E83F69}"/>
                </a:ext>
              </a:extLst>
            </p:cNvPr>
            <p:cNvSpPr/>
            <p:nvPr/>
          </p:nvSpPr>
          <p:spPr>
            <a:xfrm>
              <a:off x="3617285" y="4481703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0" name="모서리가 둥근 직사각형 438">
              <a:extLst>
                <a:ext uri="{FF2B5EF4-FFF2-40B4-BE49-F238E27FC236}">
                  <a16:creationId xmlns:a16="http://schemas.microsoft.com/office/drawing/2014/main" id="{DBE56A8A-C609-45C1-9CFF-0F64C17AB639}"/>
                </a:ext>
              </a:extLst>
            </p:cNvPr>
            <p:cNvSpPr/>
            <p:nvPr/>
          </p:nvSpPr>
          <p:spPr>
            <a:xfrm>
              <a:off x="3617285" y="451477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1" name="모서리가 둥근 직사각형 439">
              <a:extLst>
                <a:ext uri="{FF2B5EF4-FFF2-40B4-BE49-F238E27FC236}">
                  <a16:creationId xmlns:a16="http://schemas.microsoft.com/office/drawing/2014/main" id="{BFE00F45-1D33-488C-841F-F8266D83D6A5}"/>
                </a:ext>
              </a:extLst>
            </p:cNvPr>
            <p:cNvSpPr/>
            <p:nvPr/>
          </p:nvSpPr>
          <p:spPr>
            <a:xfrm>
              <a:off x="3617285" y="4547838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2" name="모서리가 둥근 직사각형 440">
              <a:extLst>
                <a:ext uri="{FF2B5EF4-FFF2-40B4-BE49-F238E27FC236}">
                  <a16:creationId xmlns:a16="http://schemas.microsoft.com/office/drawing/2014/main" id="{41D5205D-B321-4C34-8917-0A595F43730F}"/>
                </a:ext>
              </a:extLst>
            </p:cNvPr>
            <p:cNvSpPr/>
            <p:nvPr/>
          </p:nvSpPr>
          <p:spPr>
            <a:xfrm>
              <a:off x="3617285" y="458090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3" name="모서리가 둥근 직사각형 441">
              <a:extLst>
                <a:ext uri="{FF2B5EF4-FFF2-40B4-BE49-F238E27FC236}">
                  <a16:creationId xmlns:a16="http://schemas.microsoft.com/office/drawing/2014/main" id="{3F759254-8156-4165-9952-338D3E971019}"/>
                </a:ext>
              </a:extLst>
            </p:cNvPr>
            <p:cNvSpPr/>
            <p:nvPr/>
          </p:nvSpPr>
          <p:spPr>
            <a:xfrm>
              <a:off x="3617285" y="4613974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4" name="모서리가 둥근 직사각형 442">
              <a:extLst>
                <a:ext uri="{FF2B5EF4-FFF2-40B4-BE49-F238E27FC236}">
                  <a16:creationId xmlns:a16="http://schemas.microsoft.com/office/drawing/2014/main" id="{161D86A9-46FC-4B6A-B9F1-11401588E455}"/>
                </a:ext>
              </a:extLst>
            </p:cNvPr>
            <p:cNvSpPr/>
            <p:nvPr/>
          </p:nvSpPr>
          <p:spPr>
            <a:xfrm>
              <a:off x="3617285" y="464704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5" name="모서리가 둥근 직사각형 443">
              <a:extLst>
                <a:ext uri="{FF2B5EF4-FFF2-40B4-BE49-F238E27FC236}">
                  <a16:creationId xmlns:a16="http://schemas.microsoft.com/office/drawing/2014/main" id="{68FA6304-D228-411C-8893-3CB9BDA40EF7}"/>
                </a:ext>
              </a:extLst>
            </p:cNvPr>
            <p:cNvSpPr/>
            <p:nvPr/>
          </p:nvSpPr>
          <p:spPr>
            <a:xfrm>
              <a:off x="3617285" y="4680109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6" name="모서리가 둥근 직사각형 444">
              <a:extLst>
                <a:ext uri="{FF2B5EF4-FFF2-40B4-BE49-F238E27FC236}">
                  <a16:creationId xmlns:a16="http://schemas.microsoft.com/office/drawing/2014/main" id="{3BF38405-B21E-4213-85D5-79987D832A1F}"/>
                </a:ext>
              </a:extLst>
            </p:cNvPr>
            <p:cNvSpPr/>
            <p:nvPr/>
          </p:nvSpPr>
          <p:spPr>
            <a:xfrm>
              <a:off x="3617285" y="471317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7" name="모서리가 둥근 직사각형 445">
              <a:extLst>
                <a:ext uri="{FF2B5EF4-FFF2-40B4-BE49-F238E27FC236}">
                  <a16:creationId xmlns:a16="http://schemas.microsoft.com/office/drawing/2014/main" id="{7C7FA36C-7418-4CBB-97B0-DB644EBBB99A}"/>
                </a:ext>
              </a:extLst>
            </p:cNvPr>
            <p:cNvSpPr/>
            <p:nvPr/>
          </p:nvSpPr>
          <p:spPr>
            <a:xfrm>
              <a:off x="3617285" y="477931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8" name="모서리가 둥근 직사각형 446">
              <a:extLst>
                <a:ext uri="{FF2B5EF4-FFF2-40B4-BE49-F238E27FC236}">
                  <a16:creationId xmlns:a16="http://schemas.microsoft.com/office/drawing/2014/main" id="{3A8F7B1D-6F22-4189-B646-998EFDC73FA8}"/>
                </a:ext>
              </a:extLst>
            </p:cNvPr>
            <p:cNvSpPr/>
            <p:nvPr/>
          </p:nvSpPr>
          <p:spPr>
            <a:xfrm>
              <a:off x="3617285" y="4746244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59" name="모서리가 둥근 직사각형 447">
              <a:extLst>
                <a:ext uri="{FF2B5EF4-FFF2-40B4-BE49-F238E27FC236}">
                  <a16:creationId xmlns:a16="http://schemas.microsoft.com/office/drawing/2014/main" id="{8D83A74E-BDE4-4EC9-8854-44331B95FCDD}"/>
                </a:ext>
              </a:extLst>
            </p:cNvPr>
            <p:cNvSpPr/>
            <p:nvPr/>
          </p:nvSpPr>
          <p:spPr>
            <a:xfrm>
              <a:off x="3617285" y="4812379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0" name="모서리가 둥근 직사각형 448">
              <a:extLst>
                <a:ext uri="{FF2B5EF4-FFF2-40B4-BE49-F238E27FC236}">
                  <a16:creationId xmlns:a16="http://schemas.microsoft.com/office/drawing/2014/main" id="{71DD458C-8C24-45E8-9E35-45CC245BB259}"/>
                </a:ext>
              </a:extLst>
            </p:cNvPr>
            <p:cNvSpPr/>
            <p:nvPr/>
          </p:nvSpPr>
          <p:spPr>
            <a:xfrm>
              <a:off x="3617285" y="4845445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1" name="직사각형 460">
              <a:extLst>
                <a:ext uri="{FF2B5EF4-FFF2-40B4-BE49-F238E27FC236}">
                  <a16:creationId xmlns:a16="http://schemas.microsoft.com/office/drawing/2014/main" id="{39A58532-4568-47C0-BB3A-41D053664DCD}"/>
                </a:ext>
              </a:extLst>
            </p:cNvPr>
            <p:cNvSpPr/>
            <p:nvPr/>
          </p:nvSpPr>
          <p:spPr>
            <a:xfrm>
              <a:off x="3617285" y="4357662"/>
              <a:ext cx="134913" cy="41672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2" name="직사각형 461">
              <a:extLst>
                <a:ext uri="{FF2B5EF4-FFF2-40B4-BE49-F238E27FC236}">
                  <a16:creationId xmlns:a16="http://schemas.microsoft.com/office/drawing/2014/main" id="{B7C5DEB9-9991-4BFC-884A-E2E51CDB72FE}"/>
                </a:ext>
              </a:extLst>
            </p:cNvPr>
            <p:cNvSpPr/>
            <p:nvPr/>
          </p:nvSpPr>
          <p:spPr>
            <a:xfrm>
              <a:off x="3759610" y="4273317"/>
              <a:ext cx="113124" cy="607674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3" name="모서리가 둥근 직사각형 451">
              <a:extLst>
                <a:ext uri="{FF2B5EF4-FFF2-40B4-BE49-F238E27FC236}">
                  <a16:creationId xmlns:a16="http://schemas.microsoft.com/office/drawing/2014/main" id="{4F8D9E94-96C6-4A7B-B5A2-7553B40ED33E}"/>
                </a:ext>
              </a:extLst>
            </p:cNvPr>
            <p:cNvSpPr/>
            <p:nvPr/>
          </p:nvSpPr>
          <p:spPr>
            <a:xfrm>
              <a:off x="3767691" y="4293798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4" name="모서리가 둥근 직사각형 452">
              <a:extLst>
                <a:ext uri="{FF2B5EF4-FFF2-40B4-BE49-F238E27FC236}">
                  <a16:creationId xmlns:a16="http://schemas.microsoft.com/office/drawing/2014/main" id="{065C1A7D-4D9A-462F-AF32-4BBD45FA78AA}"/>
                </a:ext>
              </a:extLst>
            </p:cNvPr>
            <p:cNvSpPr/>
            <p:nvPr/>
          </p:nvSpPr>
          <p:spPr>
            <a:xfrm>
              <a:off x="3767691" y="4335517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5" name="모서리가 둥근 직사각형 453">
              <a:extLst>
                <a:ext uri="{FF2B5EF4-FFF2-40B4-BE49-F238E27FC236}">
                  <a16:creationId xmlns:a16="http://schemas.microsoft.com/office/drawing/2014/main" id="{82D8938E-4EF6-494E-B853-EAA7680C7CFA}"/>
                </a:ext>
              </a:extLst>
            </p:cNvPr>
            <p:cNvSpPr/>
            <p:nvPr/>
          </p:nvSpPr>
          <p:spPr>
            <a:xfrm>
              <a:off x="3767691" y="4377236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6" name="모서리가 둥근 직사각형 454">
              <a:extLst>
                <a:ext uri="{FF2B5EF4-FFF2-40B4-BE49-F238E27FC236}">
                  <a16:creationId xmlns:a16="http://schemas.microsoft.com/office/drawing/2014/main" id="{21702969-93E9-4817-8E8B-06E4EC03EF98}"/>
                </a:ext>
              </a:extLst>
            </p:cNvPr>
            <p:cNvSpPr/>
            <p:nvPr/>
          </p:nvSpPr>
          <p:spPr>
            <a:xfrm>
              <a:off x="3767691" y="4418955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7" name="모서리가 둥근 직사각형 455">
              <a:extLst>
                <a:ext uri="{FF2B5EF4-FFF2-40B4-BE49-F238E27FC236}">
                  <a16:creationId xmlns:a16="http://schemas.microsoft.com/office/drawing/2014/main" id="{9DFAD169-F904-437F-BDA5-C0AB716757F0}"/>
                </a:ext>
              </a:extLst>
            </p:cNvPr>
            <p:cNvSpPr/>
            <p:nvPr/>
          </p:nvSpPr>
          <p:spPr>
            <a:xfrm>
              <a:off x="3767691" y="4460674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8" name="모서리가 둥근 직사각형 456">
              <a:extLst>
                <a:ext uri="{FF2B5EF4-FFF2-40B4-BE49-F238E27FC236}">
                  <a16:creationId xmlns:a16="http://schemas.microsoft.com/office/drawing/2014/main" id="{DEADCC1C-E764-453C-BC38-451A98C36EE7}"/>
                </a:ext>
              </a:extLst>
            </p:cNvPr>
            <p:cNvSpPr/>
            <p:nvPr/>
          </p:nvSpPr>
          <p:spPr>
            <a:xfrm>
              <a:off x="3767691" y="4502394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69" name="모서리가 둥근 직사각형 457">
              <a:extLst>
                <a:ext uri="{FF2B5EF4-FFF2-40B4-BE49-F238E27FC236}">
                  <a16:creationId xmlns:a16="http://schemas.microsoft.com/office/drawing/2014/main" id="{0FF2B679-A468-4AFB-ABA0-CD53BF115D24}"/>
                </a:ext>
              </a:extLst>
            </p:cNvPr>
            <p:cNvSpPr/>
            <p:nvPr/>
          </p:nvSpPr>
          <p:spPr>
            <a:xfrm>
              <a:off x="3767691" y="4544113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0" name="모서리가 둥근 직사각형 458">
              <a:extLst>
                <a:ext uri="{FF2B5EF4-FFF2-40B4-BE49-F238E27FC236}">
                  <a16:creationId xmlns:a16="http://schemas.microsoft.com/office/drawing/2014/main" id="{CDE820FD-8882-4075-BD1F-83797791267C}"/>
                </a:ext>
              </a:extLst>
            </p:cNvPr>
            <p:cNvSpPr/>
            <p:nvPr/>
          </p:nvSpPr>
          <p:spPr>
            <a:xfrm>
              <a:off x="3767691" y="4585832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1" name="모서리가 둥근 직사각형 459">
              <a:extLst>
                <a:ext uri="{FF2B5EF4-FFF2-40B4-BE49-F238E27FC236}">
                  <a16:creationId xmlns:a16="http://schemas.microsoft.com/office/drawing/2014/main" id="{CB1DCEBD-6073-4EEC-B756-0306B34E3CEC}"/>
                </a:ext>
              </a:extLst>
            </p:cNvPr>
            <p:cNvSpPr/>
            <p:nvPr/>
          </p:nvSpPr>
          <p:spPr>
            <a:xfrm>
              <a:off x="3767691" y="4627551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2" name="모서리가 둥근 직사각형 460">
              <a:extLst>
                <a:ext uri="{FF2B5EF4-FFF2-40B4-BE49-F238E27FC236}">
                  <a16:creationId xmlns:a16="http://schemas.microsoft.com/office/drawing/2014/main" id="{BD967AE7-499D-4673-99D6-DF9F6F7216BB}"/>
                </a:ext>
              </a:extLst>
            </p:cNvPr>
            <p:cNvSpPr/>
            <p:nvPr/>
          </p:nvSpPr>
          <p:spPr>
            <a:xfrm>
              <a:off x="3767691" y="4669270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3" name="모서리가 둥근 직사각형 461">
              <a:extLst>
                <a:ext uri="{FF2B5EF4-FFF2-40B4-BE49-F238E27FC236}">
                  <a16:creationId xmlns:a16="http://schemas.microsoft.com/office/drawing/2014/main" id="{E2E6CCE6-9993-474A-BD2A-B00572E52BEC}"/>
                </a:ext>
              </a:extLst>
            </p:cNvPr>
            <p:cNvSpPr/>
            <p:nvPr/>
          </p:nvSpPr>
          <p:spPr>
            <a:xfrm>
              <a:off x="3767691" y="4752708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4" name="모서리가 둥근 직사각형 462">
              <a:extLst>
                <a:ext uri="{FF2B5EF4-FFF2-40B4-BE49-F238E27FC236}">
                  <a16:creationId xmlns:a16="http://schemas.microsoft.com/office/drawing/2014/main" id="{0211FA00-3239-4717-9442-11CC433BAEDB}"/>
                </a:ext>
              </a:extLst>
            </p:cNvPr>
            <p:cNvSpPr/>
            <p:nvPr/>
          </p:nvSpPr>
          <p:spPr>
            <a:xfrm>
              <a:off x="3767691" y="4710989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5" name="모서리가 둥근 직사각형 463">
              <a:extLst>
                <a:ext uri="{FF2B5EF4-FFF2-40B4-BE49-F238E27FC236}">
                  <a16:creationId xmlns:a16="http://schemas.microsoft.com/office/drawing/2014/main" id="{63E5E357-A2C3-4F4B-B6B2-C56F27DFE590}"/>
                </a:ext>
              </a:extLst>
            </p:cNvPr>
            <p:cNvSpPr/>
            <p:nvPr/>
          </p:nvSpPr>
          <p:spPr>
            <a:xfrm>
              <a:off x="3767691" y="4794428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6" name="모서리가 둥근 직사각형 464">
              <a:extLst>
                <a:ext uri="{FF2B5EF4-FFF2-40B4-BE49-F238E27FC236}">
                  <a16:creationId xmlns:a16="http://schemas.microsoft.com/office/drawing/2014/main" id="{F83DD4E3-48D8-42BF-8712-D9831A8C2154}"/>
                </a:ext>
              </a:extLst>
            </p:cNvPr>
            <p:cNvSpPr/>
            <p:nvPr/>
          </p:nvSpPr>
          <p:spPr>
            <a:xfrm>
              <a:off x="3767691" y="4836144"/>
              <a:ext cx="96964" cy="2070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7" name="직사각형 476">
              <a:extLst>
                <a:ext uri="{FF2B5EF4-FFF2-40B4-BE49-F238E27FC236}">
                  <a16:creationId xmlns:a16="http://schemas.microsoft.com/office/drawing/2014/main" id="{D375617B-55FC-427B-AD26-7FF505FAB490}"/>
                </a:ext>
              </a:extLst>
            </p:cNvPr>
            <p:cNvSpPr/>
            <p:nvPr/>
          </p:nvSpPr>
          <p:spPr>
            <a:xfrm>
              <a:off x="3767691" y="4220742"/>
              <a:ext cx="96964" cy="52575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8" name="직사각형 477">
              <a:extLst>
                <a:ext uri="{FF2B5EF4-FFF2-40B4-BE49-F238E27FC236}">
                  <a16:creationId xmlns:a16="http://schemas.microsoft.com/office/drawing/2014/main" id="{EB6BD4DE-A53E-44D1-95E0-21937B460422}"/>
                </a:ext>
              </a:extLst>
            </p:cNvPr>
            <p:cNvSpPr/>
            <p:nvPr/>
          </p:nvSpPr>
          <p:spPr>
            <a:xfrm>
              <a:off x="3872734" y="4264036"/>
              <a:ext cx="134913" cy="616955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79" name="직사각형 478">
              <a:extLst>
                <a:ext uri="{FF2B5EF4-FFF2-40B4-BE49-F238E27FC236}">
                  <a16:creationId xmlns:a16="http://schemas.microsoft.com/office/drawing/2014/main" id="{5A10F1D3-044B-4AE6-BBFA-2703AC08A31D}"/>
                </a:ext>
              </a:extLst>
            </p:cNvPr>
            <p:cNvSpPr/>
            <p:nvPr/>
          </p:nvSpPr>
          <p:spPr>
            <a:xfrm>
              <a:off x="3882252" y="4378498"/>
              <a:ext cx="11242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0" name="직사각형 479">
              <a:extLst>
                <a:ext uri="{FF2B5EF4-FFF2-40B4-BE49-F238E27FC236}">
                  <a16:creationId xmlns:a16="http://schemas.microsoft.com/office/drawing/2014/main" id="{B9BAD512-CCE5-4F54-B171-A4F71F4D419F}"/>
                </a:ext>
              </a:extLst>
            </p:cNvPr>
            <p:cNvSpPr/>
            <p:nvPr/>
          </p:nvSpPr>
          <p:spPr>
            <a:xfrm>
              <a:off x="3903013" y="4378498"/>
              <a:ext cx="11242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1" name="직사각형 480">
              <a:extLst>
                <a:ext uri="{FF2B5EF4-FFF2-40B4-BE49-F238E27FC236}">
                  <a16:creationId xmlns:a16="http://schemas.microsoft.com/office/drawing/2014/main" id="{D87664CC-1555-4758-9D88-A2B9E377FE54}"/>
                </a:ext>
              </a:extLst>
            </p:cNvPr>
            <p:cNvSpPr/>
            <p:nvPr/>
          </p:nvSpPr>
          <p:spPr>
            <a:xfrm>
              <a:off x="3923774" y="4378498"/>
              <a:ext cx="11242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2" name="직사각형 481">
              <a:extLst>
                <a:ext uri="{FF2B5EF4-FFF2-40B4-BE49-F238E27FC236}">
                  <a16:creationId xmlns:a16="http://schemas.microsoft.com/office/drawing/2014/main" id="{752AA0F8-06B5-4689-A70C-DA76E0BFBB7B}"/>
                </a:ext>
              </a:extLst>
            </p:cNvPr>
            <p:cNvSpPr/>
            <p:nvPr/>
          </p:nvSpPr>
          <p:spPr>
            <a:xfrm>
              <a:off x="3944534" y="4378498"/>
              <a:ext cx="11242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3" name="직사각형 482">
              <a:extLst>
                <a:ext uri="{FF2B5EF4-FFF2-40B4-BE49-F238E27FC236}">
                  <a16:creationId xmlns:a16="http://schemas.microsoft.com/office/drawing/2014/main" id="{2E6D685E-B176-4EDA-8725-87040F91782D}"/>
                </a:ext>
              </a:extLst>
            </p:cNvPr>
            <p:cNvSpPr/>
            <p:nvPr/>
          </p:nvSpPr>
          <p:spPr>
            <a:xfrm>
              <a:off x="3965295" y="4378498"/>
              <a:ext cx="11242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4" name="직사각형 483">
              <a:extLst>
                <a:ext uri="{FF2B5EF4-FFF2-40B4-BE49-F238E27FC236}">
                  <a16:creationId xmlns:a16="http://schemas.microsoft.com/office/drawing/2014/main" id="{2EA47F58-081A-4771-9C14-FC2A956829EA}"/>
                </a:ext>
              </a:extLst>
            </p:cNvPr>
            <p:cNvSpPr/>
            <p:nvPr/>
          </p:nvSpPr>
          <p:spPr>
            <a:xfrm>
              <a:off x="3986056" y="4378498"/>
              <a:ext cx="11242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5" name="타원 484">
              <a:extLst>
                <a:ext uri="{FF2B5EF4-FFF2-40B4-BE49-F238E27FC236}">
                  <a16:creationId xmlns:a16="http://schemas.microsoft.com/office/drawing/2014/main" id="{80B3A348-339E-459B-B424-DDBC459BD380}"/>
                </a:ext>
              </a:extLst>
            </p:cNvPr>
            <p:cNvSpPr/>
            <p:nvPr/>
          </p:nvSpPr>
          <p:spPr>
            <a:xfrm>
              <a:off x="3882252" y="4361453"/>
              <a:ext cx="14276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6" name="타원 485">
              <a:extLst>
                <a:ext uri="{FF2B5EF4-FFF2-40B4-BE49-F238E27FC236}">
                  <a16:creationId xmlns:a16="http://schemas.microsoft.com/office/drawing/2014/main" id="{9A5B0D1E-583C-46EB-9BED-528DF00F3E1A}"/>
                </a:ext>
              </a:extLst>
            </p:cNvPr>
            <p:cNvSpPr/>
            <p:nvPr/>
          </p:nvSpPr>
          <p:spPr>
            <a:xfrm>
              <a:off x="3903013" y="4361453"/>
              <a:ext cx="14276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7" name="타원 486">
              <a:extLst>
                <a:ext uri="{FF2B5EF4-FFF2-40B4-BE49-F238E27FC236}">
                  <a16:creationId xmlns:a16="http://schemas.microsoft.com/office/drawing/2014/main" id="{B05F9FD1-7C73-4EF5-902E-8DF5771A9EFF}"/>
                </a:ext>
              </a:extLst>
            </p:cNvPr>
            <p:cNvSpPr/>
            <p:nvPr/>
          </p:nvSpPr>
          <p:spPr>
            <a:xfrm>
              <a:off x="3922643" y="4361453"/>
              <a:ext cx="14276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8" name="타원 487">
              <a:extLst>
                <a:ext uri="{FF2B5EF4-FFF2-40B4-BE49-F238E27FC236}">
                  <a16:creationId xmlns:a16="http://schemas.microsoft.com/office/drawing/2014/main" id="{FCD6B786-3A46-4324-8308-1C8CFB58107E}"/>
                </a:ext>
              </a:extLst>
            </p:cNvPr>
            <p:cNvSpPr/>
            <p:nvPr/>
          </p:nvSpPr>
          <p:spPr>
            <a:xfrm>
              <a:off x="3943464" y="4361453"/>
              <a:ext cx="14276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89" name="타원 488">
              <a:extLst>
                <a:ext uri="{FF2B5EF4-FFF2-40B4-BE49-F238E27FC236}">
                  <a16:creationId xmlns:a16="http://schemas.microsoft.com/office/drawing/2014/main" id="{ECA7258F-A872-493C-8372-5D5DAFCA4508}"/>
                </a:ext>
              </a:extLst>
            </p:cNvPr>
            <p:cNvSpPr/>
            <p:nvPr/>
          </p:nvSpPr>
          <p:spPr>
            <a:xfrm>
              <a:off x="3963689" y="4361453"/>
              <a:ext cx="14276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0" name="타원 489">
              <a:extLst>
                <a:ext uri="{FF2B5EF4-FFF2-40B4-BE49-F238E27FC236}">
                  <a16:creationId xmlns:a16="http://schemas.microsoft.com/office/drawing/2014/main" id="{342F04FF-E6EB-40CD-ABF5-6C1F41D878AD}"/>
                </a:ext>
              </a:extLst>
            </p:cNvPr>
            <p:cNvSpPr/>
            <p:nvPr/>
          </p:nvSpPr>
          <p:spPr>
            <a:xfrm>
              <a:off x="3984509" y="4361453"/>
              <a:ext cx="14276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1" name="직사각형 490">
              <a:extLst>
                <a:ext uri="{FF2B5EF4-FFF2-40B4-BE49-F238E27FC236}">
                  <a16:creationId xmlns:a16="http://schemas.microsoft.com/office/drawing/2014/main" id="{8F380AFB-2C62-44FD-8468-67212505CC5C}"/>
                </a:ext>
              </a:extLst>
            </p:cNvPr>
            <p:cNvSpPr/>
            <p:nvPr/>
          </p:nvSpPr>
          <p:spPr>
            <a:xfrm>
              <a:off x="3889390" y="4188274"/>
              <a:ext cx="96963" cy="75469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2" name="모서리가 둥근 직사각형 480">
              <a:extLst>
                <a:ext uri="{FF2B5EF4-FFF2-40B4-BE49-F238E27FC236}">
                  <a16:creationId xmlns:a16="http://schemas.microsoft.com/office/drawing/2014/main" id="{7D263CFC-222A-4DCA-AC6F-5A8063780794}"/>
                </a:ext>
              </a:extLst>
            </p:cNvPr>
            <p:cNvSpPr/>
            <p:nvPr/>
          </p:nvSpPr>
          <p:spPr>
            <a:xfrm>
              <a:off x="3950155" y="4101684"/>
              <a:ext cx="11242" cy="107350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3" name="모서리가 둥근 직사각형 481">
              <a:extLst>
                <a:ext uri="{FF2B5EF4-FFF2-40B4-BE49-F238E27FC236}">
                  <a16:creationId xmlns:a16="http://schemas.microsoft.com/office/drawing/2014/main" id="{72381F64-DC65-4662-B591-B7FAB102BFA8}"/>
                </a:ext>
              </a:extLst>
            </p:cNvPr>
            <p:cNvSpPr/>
            <p:nvPr/>
          </p:nvSpPr>
          <p:spPr>
            <a:xfrm>
              <a:off x="3925792" y="4161213"/>
              <a:ext cx="14398" cy="4782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4" name="직사각형 493">
              <a:extLst>
                <a:ext uri="{FF2B5EF4-FFF2-40B4-BE49-F238E27FC236}">
                  <a16:creationId xmlns:a16="http://schemas.microsoft.com/office/drawing/2014/main" id="{FE799108-D61F-4D2C-BBA1-6A985D21EF11}"/>
                </a:ext>
              </a:extLst>
            </p:cNvPr>
            <p:cNvSpPr/>
            <p:nvPr/>
          </p:nvSpPr>
          <p:spPr>
            <a:xfrm>
              <a:off x="2712564" y="4264036"/>
              <a:ext cx="153548" cy="616955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5" name="직사각형 494">
              <a:extLst>
                <a:ext uri="{FF2B5EF4-FFF2-40B4-BE49-F238E27FC236}">
                  <a16:creationId xmlns:a16="http://schemas.microsoft.com/office/drawing/2014/main" id="{E89DC06D-B6EA-4F5D-B377-17A38E0AA7E1}"/>
                </a:ext>
              </a:extLst>
            </p:cNvPr>
            <p:cNvSpPr/>
            <p:nvPr/>
          </p:nvSpPr>
          <p:spPr>
            <a:xfrm>
              <a:off x="2723397" y="4378498"/>
              <a:ext cx="12794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6" name="직사각형 495">
              <a:extLst>
                <a:ext uri="{FF2B5EF4-FFF2-40B4-BE49-F238E27FC236}">
                  <a16:creationId xmlns:a16="http://schemas.microsoft.com/office/drawing/2014/main" id="{A3581CB3-C0B3-445D-8008-44F400FD2095}"/>
                </a:ext>
              </a:extLst>
            </p:cNvPr>
            <p:cNvSpPr/>
            <p:nvPr/>
          </p:nvSpPr>
          <p:spPr>
            <a:xfrm>
              <a:off x="2747025" y="4378498"/>
              <a:ext cx="12794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7" name="직사각형 496">
              <a:extLst>
                <a:ext uri="{FF2B5EF4-FFF2-40B4-BE49-F238E27FC236}">
                  <a16:creationId xmlns:a16="http://schemas.microsoft.com/office/drawing/2014/main" id="{00352DCB-4D85-4DAF-A27B-3F6AF20CEAF9}"/>
                </a:ext>
              </a:extLst>
            </p:cNvPr>
            <p:cNvSpPr/>
            <p:nvPr/>
          </p:nvSpPr>
          <p:spPr>
            <a:xfrm>
              <a:off x="2770654" y="4378498"/>
              <a:ext cx="12794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8" name="직사각형 497">
              <a:extLst>
                <a:ext uri="{FF2B5EF4-FFF2-40B4-BE49-F238E27FC236}">
                  <a16:creationId xmlns:a16="http://schemas.microsoft.com/office/drawing/2014/main" id="{21CD28C6-A27E-4AAA-B06E-2274B0E77D08}"/>
                </a:ext>
              </a:extLst>
            </p:cNvPr>
            <p:cNvSpPr/>
            <p:nvPr/>
          </p:nvSpPr>
          <p:spPr>
            <a:xfrm>
              <a:off x="2794282" y="4378498"/>
              <a:ext cx="12794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499" name="직사각형 498">
              <a:extLst>
                <a:ext uri="{FF2B5EF4-FFF2-40B4-BE49-F238E27FC236}">
                  <a16:creationId xmlns:a16="http://schemas.microsoft.com/office/drawing/2014/main" id="{C53861B1-4904-4A12-9143-4B9C7C016255}"/>
                </a:ext>
              </a:extLst>
            </p:cNvPr>
            <p:cNvSpPr/>
            <p:nvPr/>
          </p:nvSpPr>
          <p:spPr>
            <a:xfrm>
              <a:off x="2817911" y="4378498"/>
              <a:ext cx="12794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0" name="직사각형 499">
              <a:extLst>
                <a:ext uri="{FF2B5EF4-FFF2-40B4-BE49-F238E27FC236}">
                  <a16:creationId xmlns:a16="http://schemas.microsoft.com/office/drawing/2014/main" id="{B4361315-EC3C-4840-8247-8ABB5363A8B6}"/>
                </a:ext>
              </a:extLst>
            </p:cNvPr>
            <p:cNvSpPr/>
            <p:nvPr/>
          </p:nvSpPr>
          <p:spPr>
            <a:xfrm>
              <a:off x="2841539" y="4378498"/>
              <a:ext cx="12794" cy="502493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1" name="타원 500">
              <a:extLst>
                <a:ext uri="{FF2B5EF4-FFF2-40B4-BE49-F238E27FC236}">
                  <a16:creationId xmlns:a16="http://schemas.microsoft.com/office/drawing/2014/main" id="{F73879C0-95B2-421C-89B7-0C80BD3630E8}"/>
                </a:ext>
              </a:extLst>
            </p:cNvPr>
            <p:cNvSpPr/>
            <p:nvPr/>
          </p:nvSpPr>
          <p:spPr>
            <a:xfrm>
              <a:off x="2723397" y="4361453"/>
              <a:ext cx="16248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2" name="타원 501">
              <a:extLst>
                <a:ext uri="{FF2B5EF4-FFF2-40B4-BE49-F238E27FC236}">
                  <a16:creationId xmlns:a16="http://schemas.microsoft.com/office/drawing/2014/main" id="{735192FE-DC70-4190-BBA7-A536B36EBE2C}"/>
                </a:ext>
              </a:extLst>
            </p:cNvPr>
            <p:cNvSpPr/>
            <p:nvPr/>
          </p:nvSpPr>
          <p:spPr>
            <a:xfrm>
              <a:off x="2747025" y="4361453"/>
              <a:ext cx="16248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3" name="타원 502">
              <a:extLst>
                <a:ext uri="{FF2B5EF4-FFF2-40B4-BE49-F238E27FC236}">
                  <a16:creationId xmlns:a16="http://schemas.microsoft.com/office/drawing/2014/main" id="{04BDE5E2-F24E-480C-B22E-B2CCB6C4FA31}"/>
                </a:ext>
              </a:extLst>
            </p:cNvPr>
            <p:cNvSpPr/>
            <p:nvPr/>
          </p:nvSpPr>
          <p:spPr>
            <a:xfrm>
              <a:off x="2769367" y="4361453"/>
              <a:ext cx="16248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4" name="타원 503">
              <a:extLst>
                <a:ext uri="{FF2B5EF4-FFF2-40B4-BE49-F238E27FC236}">
                  <a16:creationId xmlns:a16="http://schemas.microsoft.com/office/drawing/2014/main" id="{20A44475-DF0C-4BD5-B1E9-82F1D2CBC045}"/>
                </a:ext>
              </a:extLst>
            </p:cNvPr>
            <p:cNvSpPr/>
            <p:nvPr/>
          </p:nvSpPr>
          <p:spPr>
            <a:xfrm>
              <a:off x="2793063" y="4361453"/>
              <a:ext cx="16248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5" name="타원 504">
              <a:extLst>
                <a:ext uri="{FF2B5EF4-FFF2-40B4-BE49-F238E27FC236}">
                  <a16:creationId xmlns:a16="http://schemas.microsoft.com/office/drawing/2014/main" id="{4ACA359B-F30E-453D-8E7D-B236AECE997B}"/>
                </a:ext>
              </a:extLst>
            </p:cNvPr>
            <p:cNvSpPr/>
            <p:nvPr/>
          </p:nvSpPr>
          <p:spPr>
            <a:xfrm>
              <a:off x="2816082" y="4361453"/>
              <a:ext cx="16248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6" name="타원 505">
              <a:extLst>
                <a:ext uri="{FF2B5EF4-FFF2-40B4-BE49-F238E27FC236}">
                  <a16:creationId xmlns:a16="http://schemas.microsoft.com/office/drawing/2014/main" id="{FA6A6A3D-F4D3-4CC8-AF2F-BB7BBDA8FEE2}"/>
                </a:ext>
              </a:extLst>
            </p:cNvPr>
            <p:cNvSpPr/>
            <p:nvPr/>
          </p:nvSpPr>
          <p:spPr>
            <a:xfrm>
              <a:off x="2839778" y="4361453"/>
              <a:ext cx="16248" cy="13744"/>
            </a:xfrm>
            <a:prstGeom prst="ellipse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7" name="직사각형 506">
              <a:extLst>
                <a:ext uri="{FF2B5EF4-FFF2-40B4-BE49-F238E27FC236}">
                  <a16:creationId xmlns:a16="http://schemas.microsoft.com/office/drawing/2014/main" id="{1A8B2168-3D6B-4B6A-8AE7-B432E33C7369}"/>
                </a:ext>
              </a:extLst>
            </p:cNvPr>
            <p:cNvSpPr/>
            <p:nvPr/>
          </p:nvSpPr>
          <p:spPr>
            <a:xfrm>
              <a:off x="2731521" y="4188274"/>
              <a:ext cx="110356" cy="75469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8" name="모서리가 둥근 직사각형 496">
              <a:extLst>
                <a:ext uri="{FF2B5EF4-FFF2-40B4-BE49-F238E27FC236}">
                  <a16:creationId xmlns:a16="http://schemas.microsoft.com/office/drawing/2014/main" id="{E40E4260-6AFE-42AC-B05A-86CD5AAE2BF2}"/>
                </a:ext>
              </a:extLst>
            </p:cNvPr>
            <p:cNvSpPr/>
            <p:nvPr/>
          </p:nvSpPr>
          <p:spPr>
            <a:xfrm>
              <a:off x="2800679" y="4101684"/>
              <a:ext cx="12794" cy="107350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09" name="모서리가 둥근 직사각형 497">
              <a:extLst>
                <a:ext uri="{FF2B5EF4-FFF2-40B4-BE49-F238E27FC236}">
                  <a16:creationId xmlns:a16="http://schemas.microsoft.com/office/drawing/2014/main" id="{21A34BC6-9968-4871-936A-5024084229A8}"/>
                </a:ext>
              </a:extLst>
            </p:cNvPr>
            <p:cNvSpPr/>
            <p:nvPr/>
          </p:nvSpPr>
          <p:spPr>
            <a:xfrm>
              <a:off x="2772951" y="4161213"/>
              <a:ext cx="16387" cy="47821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0" name="자유형 498">
              <a:extLst>
                <a:ext uri="{FF2B5EF4-FFF2-40B4-BE49-F238E27FC236}">
                  <a16:creationId xmlns:a16="http://schemas.microsoft.com/office/drawing/2014/main" id="{5217DFCA-DED8-4FEF-9FF0-8F2858D2BD00}"/>
                </a:ext>
              </a:extLst>
            </p:cNvPr>
            <p:cNvSpPr/>
            <p:nvPr/>
          </p:nvSpPr>
          <p:spPr>
            <a:xfrm rot="10800000">
              <a:off x="2470198" y="4273036"/>
              <a:ext cx="242367" cy="607955"/>
            </a:xfrm>
            <a:custGeom>
              <a:avLst/>
              <a:gdLst>
                <a:gd name="connsiteX0" fmla="*/ 1401070 w 1479177"/>
                <a:gd name="connsiteY0" fmla="*/ 2022303 h 2022303"/>
                <a:gd name="connsiteX1" fmla="*/ 78108 w 1479177"/>
                <a:gd name="connsiteY1" fmla="*/ 2022303 h 2022303"/>
                <a:gd name="connsiteX2" fmla="*/ 166873 w 1479177"/>
                <a:gd name="connsiteY2" fmla="*/ 1667244 h 2022303"/>
                <a:gd name="connsiteX3" fmla="*/ 0 w 1479177"/>
                <a:gd name="connsiteY3" fmla="*/ 1667244 h 2022303"/>
                <a:gd name="connsiteX4" fmla="*/ 0 w 1479177"/>
                <a:gd name="connsiteY4" fmla="*/ 0 h 2022303"/>
                <a:gd name="connsiteX5" fmla="*/ 1479177 w 1479177"/>
                <a:gd name="connsiteY5" fmla="*/ 0 h 2022303"/>
                <a:gd name="connsiteX6" fmla="*/ 1479177 w 1479177"/>
                <a:gd name="connsiteY6" fmla="*/ 1667244 h 2022303"/>
                <a:gd name="connsiteX7" fmla="*/ 1312305 w 1479177"/>
                <a:gd name="connsiteY7" fmla="*/ 1667244 h 202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177" h="2022303">
                  <a:moveTo>
                    <a:pt x="1401070" y="2022303"/>
                  </a:moveTo>
                  <a:lnTo>
                    <a:pt x="78108" y="2022303"/>
                  </a:lnTo>
                  <a:lnTo>
                    <a:pt x="166873" y="1667244"/>
                  </a:lnTo>
                  <a:lnTo>
                    <a:pt x="0" y="1667244"/>
                  </a:lnTo>
                  <a:lnTo>
                    <a:pt x="0" y="0"/>
                  </a:lnTo>
                  <a:lnTo>
                    <a:pt x="1479177" y="0"/>
                  </a:lnTo>
                  <a:lnTo>
                    <a:pt x="1479177" y="1667244"/>
                  </a:lnTo>
                  <a:lnTo>
                    <a:pt x="1312305" y="1667244"/>
                  </a:lnTo>
                  <a:close/>
                </a:path>
              </a:pathLst>
            </a:cu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1" name="직사각형 510">
              <a:extLst>
                <a:ext uri="{FF2B5EF4-FFF2-40B4-BE49-F238E27FC236}">
                  <a16:creationId xmlns:a16="http://schemas.microsoft.com/office/drawing/2014/main" id="{97661720-D642-4E54-9ADD-0D7D542EB161}"/>
                </a:ext>
              </a:extLst>
            </p:cNvPr>
            <p:cNvSpPr/>
            <p:nvPr/>
          </p:nvSpPr>
          <p:spPr>
            <a:xfrm flipV="1">
              <a:off x="2485387" y="4468686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2" name="직사각형 511">
              <a:extLst>
                <a:ext uri="{FF2B5EF4-FFF2-40B4-BE49-F238E27FC236}">
                  <a16:creationId xmlns:a16="http://schemas.microsoft.com/office/drawing/2014/main" id="{2EBED3CB-FFBF-481F-B9CE-A45B61B773BA}"/>
                </a:ext>
              </a:extLst>
            </p:cNvPr>
            <p:cNvSpPr/>
            <p:nvPr/>
          </p:nvSpPr>
          <p:spPr>
            <a:xfrm flipV="1">
              <a:off x="2549049" y="4468686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3" name="직사각형 512">
              <a:extLst>
                <a:ext uri="{FF2B5EF4-FFF2-40B4-BE49-F238E27FC236}">
                  <a16:creationId xmlns:a16="http://schemas.microsoft.com/office/drawing/2014/main" id="{357AF5F2-91BF-4145-B479-72EF80E44C5E}"/>
                </a:ext>
              </a:extLst>
            </p:cNvPr>
            <p:cNvSpPr/>
            <p:nvPr/>
          </p:nvSpPr>
          <p:spPr>
            <a:xfrm flipV="1">
              <a:off x="2485387" y="4601866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4" name="직사각형 513">
              <a:extLst>
                <a:ext uri="{FF2B5EF4-FFF2-40B4-BE49-F238E27FC236}">
                  <a16:creationId xmlns:a16="http://schemas.microsoft.com/office/drawing/2014/main" id="{F7697FFF-FA43-4821-9B58-09450E4D456D}"/>
                </a:ext>
              </a:extLst>
            </p:cNvPr>
            <p:cNvSpPr/>
            <p:nvPr/>
          </p:nvSpPr>
          <p:spPr>
            <a:xfrm flipV="1">
              <a:off x="2549049" y="4601866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5" name="직사각형 514">
              <a:extLst>
                <a:ext uri="{FF2B5EF4-FFF2-40B4-BE49-F238E27FC236}">
                  <a16:creationId xmlns:a16="http://schemas.microsoft.com/office/drawing/2014/main" id="{6540BC08-3ACE-41B7-AF9C-D743AB720576}"/>
                </a:ext>
              </a:extLst>
            </p:cNvPr>
            <p:cNvSpPr/>
            <p:nvPr/>
          </p:nvSpPr>
          <p:spPr>
            <a:xfrm flipV="1">
              <a:off x="2485387" y="4722783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6" name="직사각형 515">
              <a:extLst>
                <a:ext uri="{FF2B5EF4-FFF2-40B4-BE49-F238E27FC236}">
                  <a16:creationId xmlns:a16="http://schemas.microsoft.com/office/drawing/2014/main" id="{12F8CC06-42DE-4842-9822-C723BE95AF7C}"/>
                </a:ext>
              </a:extLst>
            </p:cNvPr>
            <p:cNvSpPr/>
            <p:nvPr/>
          </p:nvSpPr>
          <p:spPr>
            <a:xfrm flipV="1">
              <a:off x="2549049" y="4722783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7" name="직사각형 516">
              <a:extLst>
                <a:ext uri="{FF2B5EF4-FFF2-40B4-BE49-F238E27FC236}">
                  <a16:creationId xmlns:a16="http://schemas.microsoft.com/office/drawing/2014/main" id="{A2DEC9DD-AE31-4D0B-A1B2-CEFEDCCEAEAB}"/>
                </a:ext>
              </a:extLst>
            </p:cNvPr>
            <p:cNvSpPr/>
            <p:nvPr/>
          </p:nvSpPr>
          <p:spPr>
            <a:xfrm>
              <a:off x="2551910" y="4312320"/>
              <a:ext cx="29537" cy="40278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8" name="직사각형 517">
              <a:extLst>
                <a:ext uri="{FF2B5EF4-FFF2-40B4-BE49-F238E27FC236}">
                  <a16:creationId xmlns:a16="http://schemas.microsoft.com/office/drawing/2014/main" id="{9EC96D12-F133-4636-9FC5-30B504F0DDB0}"/>
                </a:ext>
              </a:extLst>
            </p:cNvPr>
            <p:cNvSpPr/>
            <p:nvPr/>
          </p:nvSpPr>
          <p:spPr>
            <a:xfrm>
              <a:off x="2599958" y="4312320"/>
              <a:ext cx="29537" cy="40278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19" name="직사각형 518">
              <a:extLst>
                <a:ext uri="{FF2B5EF4-FFF2-40B4-BE49-F238E27FC236}">
                  <a16:creationId xmlns:a16="http://schemas.microsoft.com/office/drawing/2014/main" id="{FCBD5249-2B54-4810-A192-AA75235563C5}"/>
                </a:ext>
              </a:extLst>
            </p:cNvPr>
            <p:cNvSpPr/>
            <p:nvPr/>
          </p:nvSpPr>
          <p:spPr>
            <a:xfrm flipV="1">
              <a:off x="2485387" y="4838242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0" name="직사각형 519">
              <a:extLst>
                <a:ext uri="{FF2B5EF4-FFF2-40B4-BE49-F238E27FC236}">
                  <a16:creationId xmlns:a16="http://schemas.microsoft.com/office/drawing/2014/main" id="{3DEE743F-D0B4-4ADE-8A69-460EA46B7065}"/>
                </a:ext>
              </a:extLst>
            </p:cNvPr>
            <p:cNvSpPr/>
            <p:nvPr/>
          </p:nvSpPr>
          <p:spPr>
            <a:xfrm flipV="1">
              <a:off x="2549049" y="4838242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1" name="직사각형 520">
              <a:extLst>
                <a:ext uri="{FF2B5EF4-FFF2-40B4-BE49-F238E27FC236}">
                  <a16:creationId xmlns:a16="http://schemas.microsoft.com/office/drawing/2014/main" id="{3272E2FF-DE75-4FDC-AE63-B9DF70CBDABB}"/>
                </a:ext>
              </a:extLst>
            </p:cNvPr>
            <p:cNvSpPr/>
            <p:nvPr/>
          </p:nvSpPr>
          <p:spPr>
            <a:xfrm flipV="1">
              <a:off x="2485387" y="4793565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2" name="직사각형 521">
              <a:extLst>
                <a:ext uri="{FF2B5EF4-FFF2-40B4-BE49-F238E27FC236}">
                  <a16:creationId xmlns:a16="http://schemas.microsoft.com/office/drawing/2014/main" id="{31C1F1B3-039A-4884-A155-1E9399B6413B}"/>
                </a:ext>
              </a:extLst>
            </p:cNvPr>
            <p:cNvSpPr/>
            <p:nvPr/>
          </p:nvSpPr>
          <p:spPr>
            <a:xfrm flipV="1">
              <a:off x="2549049" y="4793565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3" name="직사각형 522">
              <a:extLst>
                <a:ext uri="{FF2B5EF4-FFF2-40B4-BE49-F238E27FC236}">
                  <a16:creationId xmlns:a16="http://schemas.microsoft.com/office/drawing/2014/main" id="{02B4E736-3085-41B2-A85C-2790C6F9F33C}"/>
                </a:ext>
              </a:extLst>
            </p:cNvPr>
            <p:cNvSpPr/>
            <p:nvPr/>
          </p:nvSpPr>
          <p:spPr>
            <a:xfrm flipV="1">
              <a:off x="2485387" y="4753456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4" name="직사각형 523">
              <a:extLst>
                <a:ext uri="{FF2B5EF4-FFF2-40B4-BE49-F238E27FC236}">
                  <a16:creationId xmlns:a16="http://schemas.microsoft.com/office/drawing/2014/main" id="{6F06D28B-7C40-4EA3-BF02-9596C78CFCE5}"/>
                </a:ext>
              </a:extLst>
            </p:cNvPr>
            <p:cNvSpPr/>
            <p:nvPr/>
          </p:nvSpPr>
          <p:spPr>
            <a:xfrm flipV="1">
              <a:off x="2549049" y="4753456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5" name="직사각형 524">
              <a:extLst>
                <a:ext uri="{FF2B5EF4-FFF2-40B4-BE49-F238E27FC236}">
                  <a16:creationId xmlns:a16="http://schemas.microsoft.com/office/drawing/2014/main" id="{D8595C73-E02F-46C4-A9C6-793E971C3264}"/>
                </a:ext>
              </a:extLst>
            </p:cNvPr>
            <p:cNvSpPr/>
            <p:nvPr/>
          </p:nvSpPr>
          <p:spPr>
            <a:xfrm flipV="1">
              <a:off x="2485387" y="4635501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6" name="직사각형 525">
              <a:extLst>
                <a:ext uri="{FF2B5EF4-FFF2-40B4-BE49-F238E27FC236}">
                  <a16:creationId xmlns:a16="http://schemas.microsoft.com/office/drawing/2014/main" id="{75BA4C86-65DE-4EE9-95FA-B39139389F58}"/>
                </a:ext>
              </a:extLst>
            </p:cNvPr>
            <p:cNvSpPr/>
            <p:nvPr/>
          </p:nvSpPr>
          <p:spPr>
            <a:xfrm flipV="1">
              <a:off x="2549049" y="4635501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7" name="직사각형 526">
              <a:extLst>
                <a:ext uri="{FF2B5EF4-FFF2-40B4-BE49-F238E27FC236}">
                  <a16:creationId xmlns:a16="http://schemas.microsoft.com/office/drawing/2014/main" id="{BAAADE44-3DCD-47DB-B877-03E40E0BAF5C}"/>
                </a:ext>
              </a:extLst>
            </p:cNvPr>
            <p:cNvSpPr/>
            <p:nvPr/>
          </p:nvSpPr>
          <p:spPr>
            <a:xfrm flipV="1">
              <a:off x="2485387" y="4572845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8" name="직사각형 527">
              <a:extLst>
                <a:ext uri="{FF2B5EF4-FFF2-40B4-BE49-F238E27FC236}">
                  <a16:creationId xmlns:a16="http://schemas.microsoft.com/office/drawing/2014/main" id="{4AC39962-2F4B-4C11-8BE0-1B0C71A5A7E7}"/>
                </a:ext>
              </a:extLst>
            </p:cNvPr>
            <p:cNvSpPr/>
            <p:nvPr/>
          </p:nvSpPr>
          <p:spPr>
            <a:xfrm flipV="1">
              <a:off x="2549049" y="4572845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29" name="직사각형 528">
              <a:extLst>
                <a:ext uri="{FF2B5EF4-FFF2-40B4-BE49-F238E27FC236}">
                  <a16:creationId xmlns:a16="http://schemas.microsoft.com/office/drawing/2014/main" id="{4E614B8F-ED11-404D-9413-7A5B0441D825}"/>
                </a:ext>
              </a:extLst>
            </p:cNvPr>
            <p:cNvSpPr/>
            <p:nvPr/>
          </p:nvSpPr>
          <p:spPr>
            <a:xfrm flipV="1">
              <a:off x="2485387" y="4539630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0" name="직사각형 529">
              <a:extLst>
                <a:ext uri="{FF2B5EF4-FFF2-40B4-BE49-F238E27FC236}">
                  <a16:creationId xmlns:a16="http://schemas.microsoft.com/office/drawing/2014/main" id="{A330E452-C680-482A-9489-00AF5A8A940A}"/>
                </a:ext>
              </a:extLst>
            </p:cNvPr>
            <p:cNvSpPr/>
            <p:nvPr/>
          </p:nvSpPr>
          <p:spPr>
            <a:xfrm flipV="1">
              <a:off x="2549049" y="4539630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1" name="직사각형 530">
              <a:extLst>
                <a:ext uri="{FF2B5EF4-FFF2-40B4-BE49-F238E27FC236}">
                  <a16:creationId xmlns:a16="http://schemas.microsoft.com/office/drawing/2014/main" id="{F57F29E7-27EE-48E2-AB95-C56C594C1901}"/>
                </a:ext>
              </a:extLst>
            </p:cNvPr>
            <p:cNvSpPr/>
            <p:nvPr/>
          </p:nvSpPr>
          <p:spPr>
            <a:xfrm flipV="1">
              <a:off x="2485387" y="4432842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2" name="직사각형 531">
              <a:extLst>
                <a:ext uri="{FF2B5EF4-FFF2-40B4-BE49-F238E27FC236}">
                  <a16:creationId xmlns:a16="http://schemas.microsoft.com/office/drawing/2014/main" id="{99A9825D-BCF8-4E2C-9E70-6B1DC3EA2E58}"/>
                </a:ext>
              </a:extLst>
            </p:cNvPr>
            <p:cNvSpPr/>
            <p:nvPr/>
          </p:nvSpPr>
          <p:spPr>
            <a:xfrm flipV="1">
              <a:off x="2549049" y="4432842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3" name="직사각형 532">
              <a:extLst>
                <a:ext uri="{FF2B5EF4-FFF2-40B4-BE49-F238E27FC236}">
                  <a16:creationId xmlns:a16="http://schemas.microsoft.com/office/drawing/2014/main" id="{53BB25CA-CC56-4798-842A-6B1D4733EA5B}"/>
                </a:ext>
              </a:extLst>
            </p:cNvPr>
            <p:cNvSpPr/>
            <p:nvPr/>
          </p:nvSpPr>
          <p:spPr>
            <a:xfrm flipV="1">
              <a:off x="2485387" y="4390868"/>
              <a:ext cx="48473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4" name="직사각형 533">
              <a:extLst>
                <a:ext uri="{FF2B5EF4-FFF2-40B4-BE49-F238E27FC236}">
                  <a16:creationId xmlns:a16="http://schemas.microsoft.com/office/drawing/2014/main" id="{B3A30D5F-BFA7-4D84-B893-67563B4FAEB9}"/>
                </a:ext>
              </a:extLst>
            </p:cNvPr>
            <p:cNvSpPr/>
            <p:nvPr/>
          </p:nvSpPr>
          <p:spPr>
            <a:xfrm flipV="1">
              <a:off x="2549049" y="4390868"/>
              <a:ext cx="139419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5" name="직사각형 534">
              <a:extLst>
                <a:ext uri="{FF2B5EF4-FFF2-40B4-BE49-F238E27FC236}">
                  <a16:creationId xmlns:a16="http://schemas.microsoft.com/office/drawing/2014/main" id="{2EDE0155-7CA6-423E-A938-95CA3EDC3A7F}"/>
                </a:ext>
              </a:extLst>
            </p:cNvPr>
            <p:cNvSpPr/>
            <p:nvPr/>
          </p:nvSpPr>
          <p:spPr>
            <a:xfrm>
              <a:off x="2544660" y="4234039"/>
              <a:ext cx="96964" cy="37734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6" name="직사각형 535">
              <a:extLst>
                <a:ext uri="{FF2B5EF4-FFF2-40B4-BE49-F238E27FC236}">
                  <a16:creationId xmlns:a16="http://schemas.microsoft.com/office/drawing/2014/main" id="{B949A576-9033-4BA2-AC45-666D3EDAFCA7}"/>
                </a:ext>
              </a:extLst>
            </p:cNvPr>
            <p:cNvSpPr/>
            <p:nvPr/>
          </p:nvSpPr>
          <p:spPr>
            <a:xfrm>
              <a:off x="2567524" y="4131870"/>
              <a:ext cx="51235" cy="102169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7" name="직사각형 536">
              <a:extLst>
                <a:ext uri="{FF2B5EF4-FFF2-40B4-BE49-F238E27FC236}">
                  <a16:creationId xmlns:a16="http://schemas.microsoft.com/office/drawing/2014/main" id="{663C2CA7-8F27-47E1-90FE-6FE0EAD68FD5}"/>
                </a:ext>
              </a:extLst>
            </p:cNvPr>
            <p:cNvSpPr/>
            <p:nvPr/>
          </p:nvSpPr>
          <p:spPr>
            <a:xfrm>
              <a:off x="4008044" y="4399335"/>
              <a:ext cx="157399" cy="481656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8" name="모서리가 둥근 직사각형 526">
              <a:extLst>
                <a:ext uri="{FF2B5EF4-FFF2-40B4-BE49-F238E27FC236}">
                  <a16:creationId xmlns:a16="http://schemas.microsoft.com/office/drawing/2014/main" id="{B5FA7716-A5AE-487D-896F-A36727EE01A8}"/>
                </a:ext>
              </a:extLst>
            </p:cNvPr>
            <p:cNvSpPr/>
            <p:nvPr/>
          </p:nvSpPr>
          <p:spPr>
            <a:xfrm>
              <a:off x="4019287" y="4415568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39" name="모서리가 둥근 직사각형 527">
              <a:extLst>
                <a:ext uri="{FF2B5EF4-FFF2-40B4-BE49-F238E27FC236}">
                  <a16:creationId xmlns:a16="http://schemas.microsoft.com/office/drawing/2014/main" id="{2A2C8410-4C2D-45C7-AB60-083EC35D5A10}"/>
                </a:ext>
              </a:extLst>
            </p:cNvPr>
            <p:cNvSpPr/>
            <p:nvPr/>
          </p:nvSpPr>
          <p:spPr>
            <a:xfrm>
              <a:off x="4019287" y="444863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0" name="모서리가 둥근 직사각형 528">
              <a:extLst>
                <a:ext uri="{FF2B5EF4-FFF2-40B4-BE49-F238E27FC236}">
                  <a16:creationId xmlns:a16="http://schemas.microsoft.com/office/drawing/2014/main" id="{BFB0FE8F-A924-4A36-9362-91D322111D0E}"/>
                </a:ext>
              </a:extLst>
            </p:cNvPr>
            <p:cNvSpPr/>
            <p:nvPr/>
          </p:nvSpPr>
          <p:spPr>
            <a:xfrm>
              <a:off x="4019287" y="4481703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1" name="모서리가 둥근 직사각형 529">
              <a:extLst>
                <a:ext uri="{FF2B5EF4-FFF2-40B4-BE49-F238E27FC236}">
                  <a16:creationId xmlns:a16="http://schemas.microsoft.com/office/drawing/2014/main" id="{C7E0A8C7-76E4-4BDC-B9FC-AFB45B2D5D63}"/>
                </a:ext>
              </a:extLst>
            </p:cNvPr>
            <p:cNvSpPr/>
            <p:nvPr/>
          </p:nvSpPr>
          <p:spPr>
            <a:xfrm>
              <a:off x="4019287" y="451477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2" name="모서리가 둥근 직사각형 530">
              <a:extLst>
                <a:ext uri="{FF2B5EF4-FFF2-40B4-BE49-F238E27FC236}">
                  <a16:creationId xmlns:a16="http://schemas.microsoft.com/office/drawing/2014/main" id="{2E41D9B2-044A-4AB6-8395-CEAA70152C19}"/>
                </a:ext>
              </a:extLst>
            </p:cNvPr>
            <p:cNvSpPr/>
            <p:nvPr/>
          </p:nvSpPr>
          <p:spPr>
            <a:xfrm>
              <a:off x="4019287" y="4547838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3" name="모서리가 둥근 직사각형 531">
              <a:extLst>
                <a:ext uri="{FF2B5EF4-FFF2-40B4-BE49-F238E27FC236}">
                  <a16:creationId xmlns:a16="http://schemas.microsoft.com/office/drawing/2014/main" id="{4507FD72-AF0C-424F-8FA7-4D5B3AF38D7D}"/>
                </a:ext>
              </a:extLst>
            </p:cNvPr>
            <p:cNvSpPr/>
            <p:nvPr/>
          </p:nvSpPr>
          <p:spPr>
            <a:xfrm>
              <a:off x="4019287" y="458090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4" name="모서리가 둥근 직사각형 532">
              <a:extLst>
                <a:ext uri="{FF2B5EF4-FFF2-40B4-BE49-F238E27FC236}">
                  <a16:creationId xmlns:a16="http://schemas.microsoft.com/office/drawing/2014/main" id="{D31E44D7-117E-4AAC-A5FC-5311D4F339D9}"/>
                </a:ext>
              </a:extLst>
            </p:cNvPr>
            <p:cNvSpPr/>
            <p:nvPr/>
          </p:nvSpPr>
          <p:spPr>
            <a:xfrm>
              <a:off x="4019287" y="4613974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5" name="모서리가 둥근 직사각형 533">
              <a:extLst>
                <a:ext uri="{FF2B5EF4-FFF2-40B4-BE49-F238E27FC236}">
                  <a16:creationId xmlns:a16="http://schemas.microsoft.com/office/drawing/2014/main" id="{63594272-B6E6-46E1-91FC-36F9FE2DD3D8}"/>
                </a:ext>
              </a:extLst>
            </p:cNvPr>
            <p:cNvSpPr/>
            <p:nvPr/>
          </p:nvSpPr>
          <p:spPr>
            <a:xfrm>
              <a:off x="4019287" y="464704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6" name="모서리가 둥근 직사각형 534">
              <a:extLst>
                <a:ext uri="{FF2B5EF4-FFF2-40B4-BE49-F238E27FC236}">
                  <a16:creationId xmlns:a16="http://schemas.microsoft.com/office/drawing/2014/main" id="{7389D50D-79D3-4616-8F8F-B0E7179B8011}"/>
                </a:ext>
              </a:extLst>
            </p:cNvPr>
            <p:cNvSpPr/>
            <p:nvPr/>
          </p:nvSpPr>
          <p:spPr>
            <a:xfrm>
              <a:off x="4019287" y="4680109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7" name="모서리가 둥근 직사각형 535">
              <a:extLst>
                <a:ext uri="{FF2B5EF4-FFF2-40B4-BE49-F238E27FC236}">
                  <a16:creationId xmlns:a16="http://schemas.microsoft.com/office/drawing/2014/main" id="{1675D590-0264-4818-8E22-A63E425A6E3C}"/>
                </a:ext>
              </a:extLst>
            </p:cNvPr>
            <p:cNvSpPr/>
            <p:nvPr/>
          </p:nvSpPr>
          <p:spPr>
            <a:xfrm>
              <a:off x="4019287" y="4713176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8" name="모서리가 둥근 직사각형 536">
              <a:extLst>
                <a:ext uri="{FF2B5EF4-FFF2-40B4-BE49-F238E27FC236}">
                  <a16:creationId xmlns:a16="http://schemas.microsoft.com/office/drawing/2014/main" id="{51901253-3AD5-4E05-BF7F-55C9B868F9C8}"/>
                </a:ext>
              </a:extLst>
            </p:cNvPr>
            <p:cNvSpPr/>
            <p:nvPr/>
          </p:nvSpPr>
          <p:spPr>
            <a:xfrm>
              <a:off x="4019287" y="4779311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49" name="모서리가 둥근 직사각형 537">
              <a:extLst>
                <a:ext uri="{FF2B5EF4-FFF2-40B4-BE49-F238E27FC236}">
                  <a16:creationId xmlns:a16="http://schemas.microsoft.com/office/drawing/2014/main" id="{9F36B063-8F11-4BE6-80B2-56E8B8793F3F}"/>
                </a:ext>
              </a:extLst>
            </p:cNvPr>
            <p:cNvSpPr/>
            <p:nvPr/>
          </p:nvSpPr>
          <p:spPr>
            <a:xfrm>
              <a:off x="4019287" y="4746244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0" name="모서리가 둥근 직사각형 538">
              <a:extLst>
                <a:ext uri="{FF2B5EF4-FFF2-40B4-BE49-F238E27FC236}">
                  <a16:creationId xmlns:a16="http://schemas.microsoft.com/office/drawing/2014/main" id="{C82E3BA3-5073-45FF-B70C-6CFA13D3F741}"/>
                </a:ext>
              </a:extLst>
            </p:cNvPr>
            <p:cNvSpPr/>
            <p:nvPr/>
          </p:nvSpPr>
          <p:spPr>
            <a:xfrm>
              <a:off x="4019287" y="4812379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1" name="모서리가 둥근 직사각형 539">
              <a:extLst>
                <a:ext uri="{FF2B5EF4-FFF2-40B4-BE49-F238E27FC236}">
                  <a16:creationId xmlns:a16="http://schemas.microsoft.com/office/drawing/2014/main" id="{8A41FC83-E69E-4933-8C4D-A519584ADD4C}"/>
                </a:ext>
              </a:extLst>
            </p:cNvPr>
            <p:cNvSpPr/>
            <p:nvPr/>
          </p:nvSpPr>
          <p:spPr>
            <a:xfrm>
              <a:off x="4019287" y="4845445"/>
              <a:ext cx="134913" cy="16408"/>
            </a:xfrm>
            <a:prstGeom prst="round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2" name="직사각형 551">
              <a:extLst>
                <a:ext uri="{FF2B5EF4-FFF2-40B4-BE49-F238E27FC236}">
                  <a16:creationId xmlns:a16="http://schemas.microsoft.com/office/drawing/2014/main" id="{C7D0431D-79F0-443C-B2CB-2B0DAA89CCF8}"/>
                </a:ext>
              </a:extLst>
            </p:cNvPr>
            <p:cNvSpPr/>
            <p:nvPr/>
          </p:nvSpPr>
          <p:spPr>
            <a:xfrm>
              <a:off x="4019287" y="4357662"/>
              <a:ext cx="134913" cy="41672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3" name="자유형 541">
              <a:extLst>
                <a:ext uri="{FF2B5EF4-FFF2-40B4-BE49-F238E27FC236}">
                  <a16:creationId xmlns:a16="http://schemas.microsoft.com/office/drawing/2014/main" id="{8742A761-FE17-4DF4-A5D5-C160B273724B}"/>
                </a:ext>
              </a:extLst>
            </p:cNvPr>
            <p:cNvSpPr/>
            <p:nvPr/>
          </p:nvSpPr>
          <p:spPr>
            <a:xfrm>
              <a:off x="4052618" y="4206257"/>
              <a:ext cx="88944" cy="148628"/>
            </a:xfrm>
            <a:custGeom>
              <a:avLst/>
              <a:gdLst>
                <a:gd name="connsiteX0" fmla="*/ 0 w 370840"/>
                <a:gd name="connsiteY0" fmla="*/ 0 h 1536700"/>
                <a:gd name="connsiteX1" fmla="*/ 353060 w 370840"/>
                <a:gd name="connsiteY1" fmla="*/ 0 h 1536700"/>
                <a:gd name="connsiteX2" fmla="*/ 370840 w 370840"/>
                <a:gd name="connsiteY2" fmla="*/ 1536700 h 1536700"/>
                <a:gd name="connsiteX3" fmla="*/ 2540 w 370840"/>
                <a:gd name="connsiteY3" fmla="*/ 1531620 h 1536700"/>
                <a:gd name="connsiteX4" fmla="*/ 0 w 370840"/>
                <a:gd name="connsiteY4" fmla="*/ 0 h 1536700"/>
                <a:gd name="connsiteX0" fmla="*/ 12279 w 368338"/>
                <a:gd name="connsiteY0" fmla="*/ 0 h 1536700"/>
                <a:gd name="connsiteX1" fmla="*/ 350558 w 368338"/>
                <a:gd name="connsiteY1" fmla="*/ 0 h 1536700"/>
                <a:gd name="connsiteX2" fmla="*/ 368338 w 368338"/>
                <a:gd name="connsiteY2" fmla="*/ 1536700 h 1536700"/>
                <a:gd name="connsiteX3" fmla="*/ 38 w 368338"/>
                <a:gd name="connsiteY3" fmla="*/ 1531620 h 1536700"/>
                <a:gd name="connsiteX4" fmla="*/ 12279 w 368338"/>
                <a:gd name="connsiteY4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38" h="1536700">
                  <a:moveTo>
                    <a:pt x="12279" y="0"/>
                  </a:moveTo>
                  <a:lnTo>
                    <a:pt x="350558" y="0"/>
                  </a:lnTo>
                  <a:lnTo>
                    <a:pt x="368338" y="1536700"/>
                  </a:lnTo>
                  <a:lnTo>
                    <a:pt x="38" y="1531620"/>
                  </a:lnTo>
                  <a:cubicBezTo>
                    <a:pt x="-809" y="1021080"/>
                    <a:pt x="13126" y="510540"/>
                    <a:pt x="12279" y="0"/>
                  </a:cubicBezTo>
                  <a:close/>
                </a:path>
              </a:pathLst>
            </a:cu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4" name="직사각형 553">
              <a:extLst>
                <a:ext uri="{FF2B5EF4-FFF2-40B4-BE49-F238E27FC236}">
                  <a16:creationId xmlns:a16="http://schemas.microsoft.com/office/drawing/2014/main" id="{D4E16387-C9D8-4143-A966-085B8DE78D23}"/>
                </a:ext>
              </a:extLst>
            </p:cNvPr>
            <p:cNvSpPr/>
            <p:nvPr/>
          </p:nvSpPr>
          <p:spPr>
            <a:xfrm>
              <a:off x="4066610" y="42194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5" name="직사각형 554">
              <a:extLst>
                <a:ext uri="{FF2B5EF4-FFF2-40B4-BE49-F238E27FC236}">
                  <a16:creationId xmlns:a16="http://schemas.microsoft.com/office/drawing/2014/main" id="{B52F2816-BECB-4C2D-895B-7F65051DD78A}"/>
                </a:ext>
              </a:extLst>
            </p:cNvPr>
            <p:cNvSpPr/>
            <p:nvPr/>
          </p:nvSpPr>
          <p:spPr>
            <a:xfrm>
              <a:off x="4086835" y="42194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6" name="직사각형 555">
              <a:extLst>
                <a:ext uri="{FF2B5EF4-FFF2-40B4-BE49-F238E27FC236}">
                  <a16:creationId xmlns:a16="http://schemas.microsoft.com/office/drawing/2014/main" id="{DE05E867-0F04-46AC-8762-71E6A87A9563}"/>
                </a:ext>
              </a:extLst>
            </p:cNvPr>
            <p:cNvSpPr/>
            <p:nvPr/>
          </p:nvSpPr>
          <p:spPr>
            <a:xfrm>
              <a:off x="4107061" y="421942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7" name="직사각형 556">
              <a:extLst>
                <a:ext uri="{FF2B5EF4-FFF2-40B4-BE49-F238E27FC236}">
                  <a16:creationId xmlns:a16="http://schemas.microsoft.com/office/drawing/2014/main" id="{F01E1714-884A-47E4-82BB-90F766F3E59B}"/>
                </a:ext>
              </a:extLst>
            </p:cNvPr>
            <p:cNvSpPr/>
            <p:nvPr/>
          </p:nvSpPr>
          <p:spPr>
            <a:xfrm>
              <a:off x="4066610" y="4264337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8" name="직사각형 557">
              <a:extLst>
                <a:ext uri="{FF2B5EF4-FFF2-40B4-BE49-F238E27FC236}">
                  <a16:creationId xmlns:a16="http://schemas.microsoft.com/office/drawing/2014/main" id="{C8DEF9E1-2638-481F-BF3B-722019E49478}"/>
                </a:ext>
              </a:extLst>
            </p:cNvPr>
            <p:cNvSpPr/>
            <p:nvPr/>
          </p:nvSpPr>
          <p:spPr>
            <a:xfrm>
              <a:off x="4086835" y="4264337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59" name="직사각형 558">
              <a:extLst>
                <a:ext uri="{FF2B5EF4-FFF2-40B4-BE49-F238E27FC236}">
                  <a16:creationId xmlns:a16="http://schemas.microsoft.com/office/drawing/2014/main" id="{D4AA2D54-5876-458E-87BE-3F462376747E}"/>
                </a:ext>
              </a:extLst>
            </p:cNvPr>
            <p:cNvSpPr/>
            <p:nvPr/>
          </p:nvSpPr>
          <p:spPr>
            <a:xfrm>
              <a:off x="4107061" y="4264337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0" name="직사각형 559">
              <a:extLst>
                <a:ext uri="{FF2B5EF4-FFF2-40B4-BE49-F238E27FC236}">
                  <a16:creationId xmlns:a16="http://schemas.microsoft.com/office/drawing/2014/main" id="{D69F5FEF-7C31-4391-9EEC-15FE6A5FC3F2}"/>
                </a:ext>
              </a:extLst>
            </p:cNvPr>
            <p:cNvSpPr/>
            <p:nvPr/>
          </p:nvSpPr>
          <p:spPr>
            <a:xfrm>
              <a:off x="4066610" y="43060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1" name="직사각형 560">
              <a:extLst>
                <a:ext uri="{FF2B5EF4-FFF2-40B4-BE49-F238E27FC236}">
                  <a16:creationId xmlns:a16="http://schemas.microsoft.com/office/drawing/2014/main" id="{FD568305-39A2-4EDB-9D01-5BD17A5E83A6}"/>
                </a:ext>
              </a:extLst>
            </p:cNvPr>
            <p:cNvSpPr/>
            <p:nvPr/>
          </p:nvSpPr>
          <p:spPr>
            <a:xfrm>
              <a:off x="4086835" y="43060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2" name="직사각형 561">
              <a:extLst>
                <a:ext uri="{FF2B5EF4-FFF2-40B4-BE49-F238E27FC236}">
                  <a16:creationId xmlns:a16="http://schemas.microsoft.com/office/drawing/2014/main" id="{DB8445E1-0F18-4A96-8AC9-9BBCBB86644D}"/>
                </a:ext>
              </a:extLst>
            </p:cNvPr>
            <p:cNvSpPr/>
            <p:nvPr/>
          </p:nvSpPr>
          <p:spPr>
            <a:xfrm>
              <a:off x="4107061" y="4306010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3" name="자유형 551">
              <a:extLst>
                <a:ext uri="{FF2B5EF4-FFF2-40B4-BE49-F238E27FC236}">
                  <a16:creationId xmlns:a16="http://schemas.microsoft.com/office/drawing/2014/main" id="{05359A70-EC3E-4171-AD6F-2B25849085C3}"/>
                </a:ext>
              </a:extLst>
            </p:cNvPr>
            <p:cNvSpPr/>
            <p:nvPr/>
          </p:nvSpPr>
          <p:spPr>
            <a:xfrm>
              <a:off x="4072844" y="4057629"/>
              <a:ext cx="48494" cy="148628"/>
            </a:xfrm>
            <a:custGeom>
              <a:avLst/>
              <a:gdLst>
                <a:gd name="connsiteX0" fmla="*/ 0 w 370840"/>
                <a:gd name="connsiteY0" fmla="*/ 0 h 1536700"/>
                <a:gd name="connsiteX1" fmla="*/ 353060 w 370840"/>
                <a:gd name="connsiteY1" fmla="*/ 0 h 1536700"/>
                <a:gd name="connsiteX2" fmla="*/ 370840 w 370840"/>
                <a:gd name="connsiteY2" fmla="*/ 1536700 h 1536700"/>
                <a:gd name="connsiteX3" fmla="*/ 2540 w 370840"/>
                <a:gd name="connsiteY3" fmla="*/ 1531620 h 1536700"/>
                <a:gd name="connsiteX4" fmla="*/ 0 w 370840"/>
                <a:gd name="connsiteY4" fmla="*/ 0 h 1536700"/>
                <a:gd name="connsiteX0" fmla="*/ 12279 w 368338"/>
                <a:gd name="connsiteY0" fmla="*/ 0 h 1536700"/>
                <a:gd name="connsiteX1" fmla="*/ 350558 w 368338"/>
                <a:gd name="connsiteY1" fmla="*/ 0 h 1536700"/>
                <a:gd name="connsiteX2" fmla="*/ 368338 w 368338"/>
                <a:gd name="connsiteY2" fmla="*/ 1536700 h 1536700"/>
                <a:gd name="connsiteX3" fmla="*/ 38 w 368338"/>
                <a:gd name="connsiteY3" fmla="*/ 1531620 h 1536700"/>
                <a:gd name="connsiteX4" fmla="*/ 12279 w 368338"/>
                <a:gd name="connsiteY4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38" h="1536700">
                  <a:moveTo>
                    <a:pt x="12279" y="0"/>
                  </a:moveTo>
                  <a:lnTo>
                    <a:pt x="350558" y="0"/>
                  </a:lnTo>
                  <a:lnTo>
                    <a:pt x="368338" y="1536700"/>
                  </a:lnTo>
                  <a:lnTo>
                    <a:pt x="38" y="1531620"/>
                  </a:lnTo>
                  <a:cubicBezTo>
                    <a:pt x="-809" y="1021080"/>
                    <a:pt x="13126" y="510540"/>
                    <a:pt x="12279" y="0"/>
                  </a:cubicBezTo>
                  <a:close/>
                </a:path>
              </a:pathLst>
            </a:cu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4" name="직사각형 563">
              <a:extLst>
                <a:ext uri="{FF2B5EF4-FFF2-40B4-BE49-F238E27FC236}">
                  <a16:creationId xmlns:a16="http://schemas.microsoft.com/office/drawing/2014/main" id="{2F4B1A1E-7182-4F73-B75D-2322C66BE00A}"/>
                </a:ext>
              </a:extLst>
            </p:cNvPr>
            <p:cNvSpPr/>
            <p:nvPr/>
          </p:nvSpPr>
          <p:spPr>
            <a:xfrm>
              <a:off x="4089214" y="4067888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5" name="직사각형 564">
              <a:extLst>
                <a:ext uri="{FF2B5EF4-FFF2-40B4-BE49-F238E27FC236}">
                  <a16:creationId xmlns:a16="http://schemas.microsoft.com/office/drawing/2014/main" id="{83981B2B-EE3E-4EC2-8FDC-B4EE6F1FF747}"/>
                </a:ext>
              </a:extLst>
            </p:cNvPr>
            <p:cNvSpPr/>
            <p:nvPr/>
          </p:nvSpPr>
          <p:spPr>
            <a:xfrm>
              <a:off x="4089214" y="4111183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6" name="직사각형 565">
              <a:extLst>
                <a:ext uri="{FF2B5EF4-FFF2-40B4-BE49-F238E27FC236}">
                  <a16:creationId xmlns:a16="http://schemas.microsoft.com/office/drawing/2014/main" id="{6ECA68DF-0ABF-48FB-BFF4-F54211AE939E}"/>
                </a:ext>
              </a:extLst>
            </p:cNvPr>
            <p:cNvSpPr/>
            <p:nvPr/>
          </p:nvSpPr>
          <p:spPr>
            <a:xfrm>
              <a:off x="4089214" y="4154478"/>
              <a:ext cx="14276" cy="32467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7" name="자유형 555">
              <a:extLst>
                <a:ext uri="{FF2B5EF4-FFF2-40B4-BE49-F238E27FC236}">
                  <a16:creationId xmlns:a16="http://schemas.microsoft.com/office/drawing/2014/main" id="{A6FDD879-9B73-4D7F-8348-F0A91935B738}"/>
                </a:ext>
              </a:extLst>
            </p:cNvPr>
            <p:cNvSpPr/>
            <p:nvPr/>
          </p:nvSpPr>
          <p:spPr>
            <a:xfrm rot="10800000">
              <a:off x="4162064" y="4273036"/>
              <a:ext cx="171425" cy="607955"/>
            </a:xfrm>
            <a:custGeom>
              <a:avLst/>
              <a:gdLst>
                <a:gd name="connsiteX0" fmla="*/ 1401070 w 1479177"/>
                <a:gd name="connsiteY0" fmla="*/ 2022303 h 2022303"/>
                <a:gd name="connsiteX1" fmla="*/ 78108 w 1479177"/>
                <a:gd name="connsiteY1" fmla="*/ 2022303 h 2022303"/>
                <a:gd name="connsiteX2" fmla="*/ 166873 w 1479177"/>
                <a:gd name="connsiteY2" fmla="*/ 1667244 h 2022303"/>
                <a:gd name="connsiteX3" fmla="*/ 0 w 1479177"/>
                <a:gd name="connsiteY3" fmla="*/ 1667244 h 2022303"/>
                <a:gd name="connsiteX4" fmla="*/ 0 w 1479177"/>
                <a:gd name="connsiteY4" fmla="*/ 0 h 2022303"/>
                <a:gd name="connsiteX5" fmla="*/ 1479177 w 1479177"/>
                <a:gd name="connsiteY5" fmla="*/ 0 h 2022303"/>
                <a:gd name="connsiteX6" fmla="*/ 1479177 w 1479177"/>
                <a:gd name="connsiteY6" fmla="*/ 1667244 h 2022303"/>
                <a:gd name="connsiteX7" fmla="*/ 1312305 w 1479177"/>
                <a:gd name="connsiteY7" fmla="*/ 1667244 h 202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9177" h="2022303">
                  <a:moveTo>
                    <a:pt x="1401070" y="2022303"/>
                  </a:moveTo>
                  <a:lnTo>
                    <a:pt x="78108" y="2022303"/>
                  </a:lnTo>
                  <a:lnTo>
                    <a:pt x="166873" y="1667244"/>
                  </a:lnTo>
                  <a:lnTo>
                    <a:pt x="0" y="1667244"/>
                  </a:lnTo>
                  <a:lnTo>
                    <a:pt x="0" y="0"/>
                  </a:lnTo>
                  <a:lnTo>
                    <a:pt x="1479177" y="0"/>
                  </a:lnTo>
                  <a:lnTo>
                    <a:pt x="1479177" y="1667244"/>
                  </a:lnTo>
                  <a:lnTo>
                    <a:pt x="1312305" y="1667244"/>
                  </a:lnTo>
                  <a:close/>
                </a:path>
              </a:pathLst>
            </a:cu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8" name="직사각형 567">
              <a:extLst>
                <a:ext uri="{FF2B5EF4-FFF2-40B4-BE49-F238E27FC236}">
                  <a16:creationId xmlns:a16="http://schemas.microsoft.com/office/drawing/2014/main" id="{432D8B32-961C-4D12-B703-4AB0498065E4}"/>
                </a:ext>
              </a:extLst>
            </p:cNvPr>
            <p:cNvSpPr/>
            <p:nvPr/>
          </p:nvSpPr>
          <p:spPr>
            <a:xfrm flipV="1">
              <a:off x="4172807" y="4468686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69" name="직사각형 568">
              <a:extLst>
                <a:ext uri="{FF2B5EF4-FFF2-40B4-BE49-F238E27FC236}">
                  <a16:creationId xmlns:a16="http://schemas.microsoft.com/office/drawing/2014/main" id="{7C603852-A0D4-4638-AE57-5A3D7196EB10}"/>
                </a:ext>
              </a:extLst>
            </p:cNvPr>
            <p:cNvSpPr/>
            <p:nvPr/>
          </p:nvSpPr>
          <p:spPr>
            <a:xfrm flipV="1">
              <a:off x="4217835" y="4468686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0" name="직사각형 569">
              <a:extLst>
                <a:ext uri="{FF2B5EF4-FFF2-40B4-BE49-F238E27FC236}">
                  <a16:creationId xmlns:a16="http://schemas.microsoft.com/office/drawing/2014/main" id="{3E93ABB9-D684-47AD-8483-8CA6B9F71B46}"/>
                </a:ext>
              </a:extLst>
            </p:cNvPr>
            <p:cNvSpPr/>
            <p:nvPr/>
          </p:nvSpPr>
          <p:spPr>
            <a:xfrm flipV="1">
              <a:off x="4172807" y="4601866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1" name="직사각형 570">
              <a:extLst>
                <a:ext uri="{FF2B5EF4-FFF2-40B4-BE49-F238E27FC236}">
                  <a16:creationId xmlns:a16="http://schemas.microsoft.com/office/drawing/2014/main" id="{0F2177D0-CF1A-4F5B-BD7C-181726BA17D9}"/>
                </a:ext>
              </a:extLst>
            </p:cNvPr>
            <p:cNvSpPr/>
            <p:nvPr/>
          </p:nvSpPr>
          <p:spPr>
            <a:xfrm flipV="1">
              <a:off x="4217835" y="4601866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2" name="직사각형 571">
              <a:extLst>
                <a:ext uri="{FF2B5EF4-FFF2-40B4-BE49-F238E27FC236}">
                  <a16:creationId xmlns:a16="http://schemas.microsoft.com/office/drawing/2014/main" id="{C0800ED9-7FE7-4D29-B6AC-96078108709F}"/>
                </a:ext>
              </a:extLst>
            </p:cNvPr>
            <p:cNvSpPr/>
            <p:nvPr/>
          </p:nvSpPr>
          <p:spPr>
            <a:xfrm flipV="1">
              <a:off x="4172807" y="4722783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3" name="직사각형 572">
              <a:extLst>
                <a:ext uri="{FF2B5EF4-FFF2-40B4-BE49-F238E27FC236}">
                  <a16:creationId xmlns:a16="http://schemas.microsoft.com/office/drawing/2014/main" id="{E596CF6D-1A79-431C-8ECA-1E136884252E}"/>
                </a:ext>
              </a:extLst>
            </p:cNvPr>
            <p:cNvSpPr/>
            <p:nvPr/>
          </p:nvSpPr>
          <p:spPr>
            <a:xfrm flipV="1">
              <a:off x="4217835" y="4722783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4" name="직사각형 573">
              <a:extLst>
                <a:ext uri="{FF2B5EF4-FFF2-40B4-BE49-F238E27FC236}">
                  <a16:creationId xmlns:a16="http://schemas.microsoft.com/office/drawing/2014/main" id="{8CAEDF51-9486-4F43-A201-9B33FDDFD141}"/>
                </a:ext>
              </a:extLst>
            </p:cNvPr>
            <p:cNvSpPr/>
            <p:nvPr/>
          </p:nvSpPr>
          <p:spPr>
            <a:xfrm>
              <a:off x="4219859" y="4312320"/>
              <a:ext cx="20892" cy="40278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5" name="직사각형 574">
              <a:extLst>
                <a:ext uri="{FF2B5EF4-FFF2-40B4-BE49-F238E27FC236}">
                  <a16:creationId xmlns:a16="http://schemas.microsoft.com/office/drawing/2014/main" id="{ACD7B380-5E42-41DA-B872-327AD7E3C655}"/>
                </a:ext>
              </a:extLst>
            </p:cNvPr>
            <p:cNvSpPr/>
            <p:nvPr/>
          </p:nvSpPr>
          <p:spPr>
            <a:xfrm>
              <a:off x="4253843" y="4312320"/>
              <a:ext cx="20892" cy="40278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6" name="직사각형 575">
              <a:extLst>
                <a:ext uri="{FF2B5EF4-FFF2-40B4-BE49-F238E27FC236}">
                  <a16:creationId xmlns:a16="http://schemas.microsoft.com/office/drawing/2014/main" id="{DA400A99-E3A7-4612-A9C8-FF1E8DCC0551}"/>
                </a:ext>
              </a:extLst>
            </p:cNvPr>
            <p:cNvSpPr/>
            <p:nvPr/>
          </p:nvSpPr>
          <p:spPr>
            <a:xfrm flipV="1">
              <a:off x="4172807" y="4838242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7" name="직사각형 576">
              <a:extLst>
                <a:ext uri="{FF2B5EF4-FFF2-40B4-BE49-F238E27FC236}">
                  <a16:creationId xmlns:a16="http://schemas.microsoft.com/office/drawing/2014/main" id="{C63CA397-E784-49E3-8A57-5B30BEDDEAEA}"/>
                </a:ext>
              </a:extLst>
            </p:cNvPr>
            <p:cNvSpPr/>
            <p:nvPr/>
          </p:nvSpPr>
          <p:spPr>
            <a:xfrm flipV="1">
              <a:off x="4217835" y="4838242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8" name="직사각형 577">
              <a:extLst>
                <a:ext uri="{FF2B5EF4-FFF2-40B4-BE49-F238E27FC236}">
                  <a16:creationId xmlns:a16="http://schemas.microsoft.com/office/drawing/2014/main" id="{244DAD02-EB20-457F-83CF-5531858823F6}"/>
                </a:ext>
              </a:extLst>
            </p:cNvPr>
            <p:cNvSpPr/>
            <p:nvPr/>
          </p:nvSpPr>
          <p:spPr>
            <a:xfrm flipV="1">
              <a:off x="4172807" y="4793565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79" name="직사각형 578">
              <a:extLst>
                <a:ext uri="{FF2B5EF4-FFF2-40B4-BE49-F238E27FC236}">
                  <a16:creationId xmlns:a16="http://schemas.microsoft.com/office/drawing/2014/main" id="{93C24DA2-4C2D-44F4-BFBA-60C6FEACEE6F}"/>
                </a:ext>
              </a:extLst>
            </p:cNvPr>
            <p:cNvSpPr/>
            <p:nvPr/>
          </p:nvSpPr>
          <p:spPr>
            <a:xfrm flipV="1">
              <a:off x="4217835" y="4793565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0" name="직사각형 579">
              <a:extLst>
                <a:ext uri="{FF2B5EF4-FFF2-40B4-BE49-F238E27FC236}">
                  <a16:creationId xmlns:a16="http://schemas.microsoft.com/office/drawing/2014/main" id="{840EF520-85B8-4F56-993C-2EBBF3978D26}"/>
                </a:ext>
              </a:extLst>
            </p:cNvPr>
            <p:cNvSpPr/>
            <p:nvPr/>
          </p:nvSpPr>
          <p:spPr>
            <a:xfrm flipV="1">
              <a:off x="4172807" y="4753456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1" name="직사각형 580">
              <a:extLst>
                <a:ext uri="{FF2B5EF4-FFF2-40B4-BE49-F238E27FC236}">
                  <a16:creationId xmlns:a16="http://schemas.microsoft.com/office/drawing/2014/main" id="{6434E5B2-B51E-442E-9015-493115AF8DBD}"/>
                </a:ext>
              </a:extLst>
            </p:cNvPr>
            <p:cNvSpPr/>
            <p:nvPr/>
          </p:nvSpPr>
          <p:spPr>
            <a:xfrm flipV="1">
              <a:off x="4217835" y="4753456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2" name="직사각형 581">
              <a:extLst>
                <a:ext uri="{FF2B5EF4-FFF2-40B4-BE49-F238E27FC236}">
                  <a16:creationId xmlns:a16="http://schemas.microsoft.com/office/drawing/2014/main" id="{EA158723-71E1-4E0E-9325-AB535A55F49A}"/>
                </a:ext>
              </a:extLst>
            </p:cNvPr>
            <p:cNvSpPr/>
            <p:nvPr/>
          </p:nvSpPr>
          <p:spPr>
            <a:xfrm flipV="1">
              <a:off x="4172807" y="4635501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3" name="직사각형 582">
              <a:extLst>
                <a:ext uri="{FF2B5EF4-FFF2-40B4-BE49-F238E27FC236}">
                  <a16:creationId xmlns:a16="http://schemas.microsoft.com/office/drawing/2014/main" id="{27E7956F-E236-41A8-B114-B6DB60AD16B0}"/>
                </a:ext>
              </a:extLst>
            </p:cNvPr>
            <p:cNvSpPr/>
            <p:nvPr/>
          </p:nvSpPr>
          <p:spPr>
            <a:xfrm flipV="1">
              <a:off x="4217835" y="4635501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4" name="직사각형 583">
              <a:extLst>
                <a:ext uri="{FF2B5EF4-FFF2-40B4-BE49-F238E27FC236}">
                  <a16:creationId xmlns:a16="http://schemas.microsoft.com/office/drawing/2014/main" id="{DC7DE811-5E01-4279-AFB4-355505855CDF}"/>
                </a:ext>
              </a:extLst>
            </p:cNvPr>
            <p:cNvSpPr/>
            <p:nvPr/>
          </p:nvSpPr>
          <p:spPr>
            <a:xfrm flipV="1">
              <a:off x="4172807" y="4572845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5" name="직사각형 584">
              <a:extLst>
                <a:ext uri="{FF2B5EF4-FFF2-40B4-BE49-F238E27FC236}">
                  <a16:creationId xmlns:a16="http://schemas.microsoft.com/office/drawing/2014/main" id="{B90C0C5D-E8BE-4A93-A557-CBA71B0A80CB}"/>
                </a:ext>
              </a:extLst>
            </p:cNvPr>
            <p:cNvSpPr/>
            <p:nvPr/>
          </p:nvSpPr>
          <p:spPr>
            <a:xfrm flipV="1">
              <a:off x="4217835" y="4572845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6" name="직사각형 585">
              <a:extLst>
                <a:ext uri="{FF2B5EF4-FFF2-40B4-BE49-F238E27FC236}">
                  <a16:creationId xmlns:a16="http://schemas.microsoft.com/office/drawing/2014/main" id="{C5C68C3A-3F20-4C8F-A6F6-497D7038C8E7}"/>
                </a:ext>
              </a:extLst>
            </p:cNvPr>
            <p:cNvSpPr/>
            <p:nvPr/>
          </p:nvSpPr>
          <p:spPr>
            <a:xfrm flipV="1">
              <a:off x="4172807" y="4539630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7" name="직사각형 586">
              <a:extLst>
                <a:ext uri="{FF2B5EF4-FFF2-40B4-BE49-F238E27FC236}">
                  <a16:creationId xmlns:a16="http://schemas.microsoft.com/office/drawing/2014/main" id="{3EE7FC56-B985-4491-9EF7-B49C155E8379}"/>
                </a:ext>
              </a:extLst>
            </p:cNvPr>
            <p:cNvSpPr/>
            <p:nvPr/>
          </p:nvSpPr>
          <p:spPr>
            <a:xfrm flipV="1">
              <a:off x="4217835" y="4539630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8" name="직사각형 587">
              <a:extLst>
                <a:ext uri="{FF2B5EF4-FFF2-40B4-BE49-F238E27FC236}">
                  <a16:creationId xmlns:a16="http://schemas.microsoft.com/office/drawing/2014/main" id="{7E6B633D-935B-44FC-A83B-7B8E4C59D3DA}"/>
                </a:ext>
              </a:extLst>
            </p:cNvPr>
            <p:cNvSpPr/>
            <p:nvPr/>
          </p:nvSpPr>
          <p:spPr>
            <a:xfrm flipV="1">
              <a:off x="4172807" y="4432842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89" name="직사각형 588">
              <a:extLst>
                <a:ext uri="{FF2B5EF4-FFF2-40B4-BE49-F238E27FC236}">
                  <a16:creationId xmlns:a16="http://schemas.microsoft.com/office/drawing/2014/main" id="{6F92E190-5428-4A34-A50F-FF4EC18F7D4C}"/>
                </a:ext>
              </a:extLst>
            </p:cNvPr>
            <p:cNvSpPr/>
            <p:nvPr/>
          </p:nvSpPr>
          <p:spPr>
            <a:xfrm flipV="1">
              <a:off x="4217835" y="4432842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90" name="직사각형 589">
              <a:extLst>
                <a:ext uri="{FF2B5EF4-FFF2-40B4-BE49-F238E27FC236}">
                  <a16:creationId xmlns:a16="http://schemas.microsoft.com/office/drawing/2014/main" id="{DCA43F88-6CD1-4F41-B8BC-724CB7E7B7B0}"/>
                </a:ext>
              </a:extLst>
            </p:cNvPr>
            <p:cNvSpPr/>
            <p:nvPr/>
          </p:nvSpPr>
          <p:spPr>
            <a:xfrm flipV="1">
              <a:off x="4172807" y="4390868"/>
              <a:ext cx="34285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91" name="직사각형 590">
              <a:extLst>
                <a:ext uri="{FF2B5EF4-FFF2-40B4-BE49-F238E27FC236}">
                  <a16:creationId xmlns:a16="http://schemas.microsoft.com/office/drawing/2014/main" id="{6F3BDB4B-D528-44B1-BFDC-AC01A9C69616}"/>
                </a:ext>
              </a:extLst>
            </p:cNvPr>
            <p:cNvSpPr/>
            <p:nvPr/>
          </p:nvSpPr>
          <p:spPr>
            <a:xfrm flipV="1">
              <a:off x="4217835" y="4390868"/>
              <a:ext cx="98611" cy="19801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92" name="직사각형 591">
              <a:extLst>
                <a:ext uri="{FF2B5EF4-FFF2-40B4-BE49-F238E27FC236}">
                  <a16:creationId xmlns:a16="http://schemas.microsoft.com/office/drawing/2014/main" id="{E1C93B99-EACC-4614-A4FD-6F1567989575}"/>
                </a:ext>
              </a:extLst>
            </p:cNvPr>
            <p:cNvSpPr/>
            <p:nvPr/>
          </p:nvSpPr>
          <p:spPr>
            <a:xfrm>
              <a:off x="4214731" y="4234039"/>
              <a:ext cx="68582" cy="37734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593" name="직사각형 592">
              <a:extLst>
                <a:ext uri="{FF2B5EF4-FFF2-40B4-BE49-F238E27FC236}">
                  <a16:creationId xmlns:a16="http://schemas.microsoft.com/office/drawing/2014/main" id="{EF259AE4-0494-448A-A92C-137FEFA9AFB7}"/>
                </a:ext>
              </a:extLst>
            </p:cNvPr>
            <p:cNvSpPr/>
            <p:nvPr/>
          </p:nvSpPr>
          <p:spPr>
            <a:xfrm>
              <a:off x="4230903" y="4131870"/>
              <a:ext cx="36238" cy="102169"/>
            </a:xfrm>
            <a:prstGeom prst="rect">
              <a:avLst/>
            </a:prstGeom>
            <a:solidFill>
              <a:srgbClr val="67B9CF">
                <a:alpha val="7000"/>
              </a:srgbClr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F7267A29-946C-4EBC-B6FB-F95E63E44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14" t="21067"/>
          <a:stretch/>
        </p:blipFill>
        <p:spPr>
          <a:xfrm>
            <a:off x="0" y="0"/>
            <a:ext cx="884651" cy="108755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1C3E4CE-D455-4A6E-8A58-6C8EE84C1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23" r="43228"/>
          <a:stretch/>
        </p:blipFill>
        <p:spPr>
          <a:xfrm>
            <a:off x="5881965" y="0"/>
            <a:ext cx="976036" cy="6770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7A4ACEB-2864-4048-B207-E768E01D9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r="43091"/>
          <a:stretch/>
        </p:blipFill>
        <p:spPr>
          <a:xfrm>
            <a:off x="4081671" y="2560902"/>
            <a:ext cx="2776330" cy="564770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987584D-D057-4C17-AE90-1A140D0D802E}"/>
              </a:ext>
            </a:extLst>
          </p:cNvPr>
          <p:cNvSpPr/>
          <p:nvPr/>
        </p:nvSpPr>
        <p:spPr>
          <a:xfrm>
            <a:off x="298793" y="2489717"/>
            <a:ext cx="3533327" cy="180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ts val="1700"/>
              </a:lnSpc>
            </a:pP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(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주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)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아이티메세지는 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IT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시스템 관리 및 개발 분야에서 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20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년 이상의 경험을 가진 전문 컨설턴트들에 의해 설립되었습 니다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. 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급변하고 있는  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IT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환경에서 전략계획 수립부터 업무분석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, 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시스템 구현에 이르기까지 전 단계에 걸쳐 선진 기술을 한발 앞서 적용하고 고객에게 종합 서비스를 제공하는  디지털 트랜스포메이션 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(Digital Transformation) </a:t>
            </a: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전문 회사 입니다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.</a:t>
            </a:r>
            <a:br>
              <a:rPr lang="en-US" altLang="ko-KR" sz="11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</a:br>
            <a:endParaRPr lang="en-US" altLang="ko-KR" sz="1100" spc="-50">
              <a:ln>
                <a:solidFill>
                  <a:srgbClr val="3494BA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2459912-728C-4B96-B3A1-5BAF073889DE}"/>
              </a:ext>
            </a:extLst>
          </p:cNvPr>
          <p:cNvSpPr/>
          <p:nvPr/>
        </p:nvSpPr>
        <p:spPr>
          <a:xfrm>
            <a:off x="950911" y="1049903"/>
            <a:ext cx="5675175" cy="77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ko-KR" altLang="en-US" sz="2000" b="1" spc="-3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srgbClr val="84ACB6">
                    <a:lumMod val="75000"/>
                  </a:srgb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새로운 내일을 만들어 나가는 회사</a:t>
            </a:r>
            <a:r>
              <a:rPr lang="en-US" altLang="ko-KR" sz="2000" b="1" spc="-3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srgbClr val="84ACB6">
                    <a:lumMod val="75000"/>
                  </a:srgb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ko-KR" altLang="en-US" sz="2000" b="1" spc="-3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srgbClr val="84ACB6">
                    <a:lumMod val="75000"/>
                  </a:srgb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㈜아이티메세지와 함께 할 최고의 인재를 모십니다</a:t>
            </a:r>
            <a:r>
              <a:rPr lang="en-US" altLang="ko-KR" sz="2000" b="1" spc="-3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srgbClr val="84ACB6">
                    <a:lumMod val="75000"/>
                  </a:srgb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r>
              <a:rPr lang="ko-KR" altLang="en-US" sz="2000" b="1" spc="-3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srgbClr val="84ACB6">
                    <a:lumMod val="75000"/>
                  </a:srgb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4EEEA3AF-C2E9-407A-BDE1-B402C74A7584}"/>
              </a:ext>
            </a:extLst>
          </p:cNvPr>
          <p:cNvSpPr/>
          <p:nvPr/>
        </p:nvSpPr>
        <p:spPr>
          <a:xfrm>
            <a:off x="6079365" y="1591377"/>
            <a:ext cx="237744" cy="21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33BB2483-E8EE-4AD3-B235-EA37AD7B2124}"/>
              </a:ext>
            </a:extLst>
          </p:cNvPr>
          <p:cNvSpPr/>
          <p:nvPr/>
        </p:nvSpPr>
        <p:spPr>
          <a:xfrm>
            <a:off x="646908" y="1071428"/>
            <a:ext cx="237743" cy="217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CBC1EF-F217-4EA4-8582-CA2B9D7B59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1610"/>
          <a:stretch/>
        </p:blipFill>
        <p:spPr>
          <a:xfrm>
            <a:off x="681962" y="9157522"/>
            <a:ext cx="2869621" cy="788235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0F94605F-1CCC-4BD5-848E-641AAEA6D7DE}"/>
              </a:ext>
            </a:extLst>
          </p:cNvPr>
          <p:cNvSpPr/>
          <p:nvPr/>
        </p:nvSpPr>
        <p:spPr>
          <a:xfrm>
            <a:off x="298792" y="4199560"/>
            <a:ext cx="3663608" cy="93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ts val="1700"/>
              </a:lnSpc>
            </a:pPr>
            <a:r>
              <a:rPr lang="ko-KR" altLang="en-US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㈜아이티메세지는 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IT Management </a:t>
            </a:r>
            <a:r>
              <a:rPr lang="ko-KR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분야의 전문 기업으</a:t>
            </a:r>
            <a:b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</a:br>
            <a:r>
              <a:rPr lang="ko-KR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로서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, IT </a:t>
            </a:r>
            <a:r>
              <a:rPr lang="ko-KR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자산관리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, </a:t>
            </a:r>
            <a:r>
              <a:rPr lang="ko-KR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모니터링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, API Management, RPA </a:t>
            </a:r>
            <a:b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</a:br>
            <a:r>
              <a:rPr lang="ko-KR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분야 등에서 국내 유수의 기업을 고객사로 다수의 프로젝트</a:t>
            </a:r>
            <a:b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</a:br>
            <a:r>
              <a:rPr lang="ko-KR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를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 </a:t>
            </a:r>
            <a:r>
              <a:rPr lang="ko-KR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진행하였습니다</a:t>
            </a:r>
            <a:r>
              <a:rPr lang="en-US" altLang="ko-KR" sz="1200" spc="-50">
                <a:ln>
                  <a:solidFill>
                    <a:srgbClr val="3494BA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25FF04C-D41A-4B27-A3CC-A67F35B48056}"/>
              </a:ext>
            </a:extLst>
          </p:cNvPr>
          <p:cNvGrpSpPr/>
          <p:nvPr/>
        </p:nvGrpSpPr>
        <p:grpSpPr>
          <a:xfrm>
            <a:off x="1604521" y="6996220"/>
            <a:ext cx="905283" cy="1185883"/>
            <a:chOff x="7367042" y="3510967"/>
            <a:chExt cx="2390272" cy="3240402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EFFDA4A6-9852-44E1-9114-17F0AD72BD5F}"/>
                </a:ext>
              </a:extLst>
            </p:cNvPr>
            <p:cNvGrpSpPr/>
            <p:nvPr/>
          </p:nvGrpSpPr>
          <p:grpSpPr>
            <a:xfrm>
              <a:off x="7441669" y="4286757"/>
              <a:ext cx="2315645" cy="2464612"/>
              <a:chOff x="5102634" y="1988840"/>
              <a:chExt cx="4574856" cy="4869159"/>
            </a:xfrm>
          </p:grpSpPr>
          <p:sp>
            <p:nvSpPr>
              <p:cNvPr id="63" name="양쪽 모서리가 둥근 사각형 643">
                <a:extLst>
                  <a:ext uri="{FF2B5EF4-FFF2-40B4-BE49-F238E27FC236}">
                    <a16:creationId xmlns:a16="http://schemas.microsoft.com/office/drawing/2014/main" id="{72DAB95B-AE5D-4670-B4AF-5D128F23055E}"/>
                  </a:ext>
                </a:extLst>
              </p:cNvPr>
              <p:cNvSpPr/>
              <p:nvPr/>
            </p:nvSpPr>
            <p:spPr>
              <a:xfrm>
                <a:off x="7159003" y="4548581"/>
                <a:ext cx="490164" cy="2309418"/>
              </a:xfrm>
              <a:custGeom>
                <a:avLst/>
                <a:gdLst/>
                <a:ahLst/>
                <a:cxnLst/>
                <a:rect l="l" t="t" r="r" b="b"/>
                <a:pathLst>
                  <a:path w="490164" h="2309418">
                    <a:moveTo>
                      <a:pt x="81696" y="599087"/>
                    </a:moveTo>
                    <a:lnTo>
                      <a:pt x="408468" y="599087"/>
                    </a:lnTo>
                    <a:cubicBezTo>
                      <a:pt x="453587" y="599087"/>
                      <a:pt x="490164" y="635664"/>
                      <a:pt x="490164" y="680783"/>
                    </a:cubicBezTo>
                    <a:lnTo>
                      <a:pt x="490164" y="2309418"/>
                    </a:lnTo>
                    <a:lnTo>
                      <a:pt x="0" y="2309418"/>
                    </a:lnTo>
                    <a:lnTo>
                      <a:pt x="0" y="680783"/>
                    </a:lnTo>
                    <a:cubicBezTo>
                      <a:pt x="0" y="635664"/>
                      <a:pt x="36577" y="599087"/>
                      <a:pt x="81696" y="599087"/>
                    </a:cubicBezTo>
                    <a:close/>
                    <a:moveTo>
                      <a:pt x="118004" y="0"/>
                    </a:moveTo>
                    <a:lnTo>
                      <a:pt x="372160" y="0"/>
                    </a:lnTo>
                    <a:cubicBezTo>
                      <a:pt x="407253" y="0"/>
                      <a:pt x="435701" y="28448"/>
                      <a:pt x="435701" y="63541"/>
                    </a:cubicBezTo>
                    <a:lnTo>
                      <a:pt x="435701" y="544626"/>
                    </a:lnTo>
                    <a:lnTo>
                      <a:pt x="54463" y="544626"/>
                    </a:lnTo>
                    <a:lnTo>
                      <a:pt x="54463" y="63541"/>
                    </a:lnTo>
                    <a:cubicBezTo>
                      <a:pt x="54463" y="28448"/>
                      <a:pt x="82911" y="0"/>
                      <a:pt x="118004" y="0"/>
                    </a:cubicBezTo>
                    <a:close/>
                  </a:path>
                </a:pathLst>
              </a:custGeom>
              <a:pattFill prst="dkDnDiag">
                <a:fgClr>
                  <a:srgbClr val="4BACC6">
                    <a:lumMod val="75000"/>
                  </a:srgbClr>
                </a:fgClr>
                <a:bgClr>
                  <a:srgbClr val="4BACC6">
                    <a:lumMod val="60000"/>
                    <a:lumOff val="40000"/>
                  </a:srgbClr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A01A4B1A-04B0-4820-970C-B351DEE4652D}"/>
                  </a:ext>
                </a:extLst>
              </p:cNvPr>
              <p:cNvGrpSpPr/>
              <p:nvPr/>
            </p:nvGrpSpPr>
            <p:grpSpPr>
              <a:xfrm>
                <a:off x="5102634" y="1988840"/>
                <a:ext cx="4574856" cy="3267755"/>
                <a:chOff x="5102634" y="1988840"/>
                <a:chExt cx="4574856" cy="3267755"/>
              </a:xfrm>
            </p:grpSpPr>
            <p:sp>
              <p:nvSpPr>
                <p:cNvPr id="65" name="막힌 원호 64">
                  <a:extLst>
                    <a:ext uri="{FF2B5EF4-FFF2-40B4-BE49-F238E27FC236}">
                      <a16:creationId xmlns:a16="http://schemas.microsoft.com/office/drawing/2014/main" id="{68407EDA-8FBF-43D0-AA0F-5F96293E3EC9}"/>
                    </a:ext>
                  </a:extLst>
                </p:cNvPr>
                <p:cNvSpPr/>
                <p:nvPr/>
              </p:nvSpPr>
              <p:spPr>
                <a:xfrm rot="10800000">
                  <a:off x="5742977" y="2370078"/>
                  <a:ext cx="1473083" cy="2341891"/>
                </a:xfrm>
                <a:prstGeom prst="blockArc">
                  <a:avLst>
                    <a:gd name="adj1" fmla="val 10455860"/>
                    <a:gd name="adj2" fmla="val 21405672"/>
                    <a:gd name="adj3" fmla="val 13474"/>
                  </a:avLst>
                </a:prstGeom>
                <a:pattFill prst="dkDnDiag">
                  <a:fgClr>
                    <a:srgbClr val="4BACC6">
                      <a:lumMod val="75000"/>
                    </a:srgbClr>
                  </a:fgClr>
                  <a:bgClr>
                    <a:srgbClr val="4BACC6">
                      <a:lumMod val="60000"/>
                      <a:lumOff val="40000"/>
                    </a:srgbClr>
                  </a:bgClr>
                </a:patt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66" name="막힌 원호 65">
                  <a:extLst>
                    <a:ext uri="{FF2B5EF4-FFF2-40B4-BE49-F238E27FC236}">
                      <a16:creationId xmlns:a16="http://schemas.microsoft.com/office/drawing/2014/main" id="{5E5798C0-9A02-458C-9A1C-9F0914302206}"/>
                    </a:ext>
                  </a:extLst>
                </p:cNvPr>
                <p:cNvSpPr/>
                <p:nvPr/>
              </p:nvSpPr>
              <p:spPr>
                <a:xfrm rot="10800000">
                  <a:off x="6233140" y="2696854"/>
                  <a:ext cx="2287428" cy="2559741"/>
                </a:xfrm>
                <a:prstGeom prst="blockArc">
                  <a:avLst>
                    <a:gd name="adj1" fmla="val 10747502"/>
                    <a:gd name="adj2" fmla="val 21591933"/>
                    <a:gd name="adj3" fmla="val 13210"/>
                  </a:avLst>
                </a:prstGeom>
                <a:pattFill prst="dkDnDiag">
                  <a:fgClr>
                    <a:srgbClr val="4BACC6">
                      <a:lumMod val="75000"/>
                    </a:srgbClr>
                  </a:fgClr>
                  <a:bgClr>
                    <a:srgbClr val="4BACC6">
                      <a:lumMod val="60000"/>
                      <a:lumOff val="40000"/>
                    </a:srgbClr>
                  </a:bgClr>
                </a:patt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67" name="막힌 원호 66">
                  <a:extLst>
                    <a:ext uri="{FF2B5EF4-FFF2-40B4-BE49-F238E27FC236}">
                      <a16:creationId xmlns:a16="http://schemas.microsoft.com/office/drawing/2014/main" id="{46740145-9B68-40D0-AF15-D796CE2648A1}"/>
                    </a:ext>
                  </a:extLst>
                </p:cNvPr>
                <p:cNvSpPr/>
                <p:nvPr/>
              </p:nvSpPr>
              <p:spPr>
                <a:xfrm rot="10800000">
                  <a:off x="7540241" y="2370078"/>
                  <a:ext cx="1473083" cy="2341891"/>
                </a:xfrm>
                <a:prstGeom prst="blockArc">
                  <a:avLst>
                    <a:gd name="adj1" fmla="val 10455860"/>
                    <a:gd name="adj2" fmla="val 118632"/>
                    <a:gd name="adj3" fmla="val 12672"/>
                  </a:avLst>
                </a:prstGeom>
                <a:pattFill prst="dkDnDiag">
                  <a:fgClr>
                    <a:srgbClr val="4BACC6">
                      <a:lumMod val="75000"/>
                    </a:srgbClr>
                  </a:fgClr>
                  <a:bgClr>
                    <a:srgbClr val="4BACC6">
                      <a:lumMod val="60000"/>
                      <a:lumOff val="40000"/>
                    </a:srgbClr>
                  </a:bgClr>
                </a:patt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68" name="막힌 원호 67">
                  <a:extLst>
                    <a:ext uri="{FF2B5EF4-FFF2-40B4-BE49-F238E27FC236}">
                      <a16:creationId xmlns:a16="http://schemas.microsoft.com/office/drawing/2014/main" id="{32FDE406-56EE-47D4-BBCF-59086261E8B4}"/>
                    </a:ext>
                  </a:extLst>
                </p:cNvPr>
                <p:cNvSpPr/>
                <p:nvPr/>
              </p:nvSpPr>
              <p:spPr>
                <a:xfrm rot="10800000">
                  <a:off x="5266022" y="2043303"/>
                  <a:ext cx="1130505" cy="1797265"/>
                </a:xfrm>
                <a:prstGeom prst="blockArc">
                  <a:avLst>
                    <a:gd name="adj1" fmla="val 10395076"/>
                    <a:gd name="adj2" fmla="val 121359"/>
                    <a:gd name="adj3" fmla="val 13510"/>
                  </a:avLst>
                </a:prstGeom>
                <a:pattFill prst="dkDnDiag">
                  <a:fgClr>
                    <a:srgbClr val="4BACC6">
                      <a:lumMod val="75000"/>
                    </a:srgbClr>
                  </a:fgClr>
                  <a:bgClr>
                    <a:srgbClr val="4BACC6">
                      <a:lumMod val="60000"/>
                      <a:lumOff val="40000"/>
                    </a:srgbClr>
                  </a:bgClr>
                </a:patt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0" cap="none" spc="0" normalizeH="0" baseline="0" noProof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69" name="막힌 원호 68">
                  <a:extLst>
                    <a:ext uri="{FF2B5EF4-FFF2-40B4-BE49-F238E27FC236}">
                      <a16:creationId xmlns:a16="http://schemas.microsoft.com/office/drawing/2014/main" id="{61034C55-7BDB-4881-8DEF-B14D18F5F11E}"/>
                    </a:ext>
                  </a:extLst>
                </p:cNvPr>
                <p:cNvSpPr/>
                <p:nvPr/>
              </p:nvSpPr>
              <p:spPr>
                <a:xfrm rot="10800000">
                  <a:off x="8310618" y="1988840"/>
                  <a:ext cx="1130505" cy="1797265"/>
                </a:xfrm>
                <a:prstGeom prst="blockArc">
                  <a:avLst>
                    <a:gd name="adj1" fmla="val 10395076"/>
                    <a:gd name="adj2" fmla="val 121359"/>
                    <a:gd name="adj3" fmla="val 13510"/>
                  </a:avLst>
                </a:prstGeom>
                <a:pattFill prst="dkDnDiag">
                  <a:fgClr>
                    <a:srgbClr val="4BACC6">
                      <a:lumMod val="75000"/>
                    </a:srgbClr>
                  </a:fgClr>
                  <a:bgClr>
                    <a:srgbClr val="4BACC6">
                      <a:lumMod val="60000"/>
                      <a:lumOff val="40000"/>
                    </a:srgbClr>
                  </a:bgClr>
                </a:patt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0" cap="none" spc="0" normalizeH="0" baseline="0" noProof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70" name="타원 69">
                  <a:extLst>
                    <a:ext uri="{FF2B5EF4-FFF2-40B4-BE49-F238E27FC236}">
                      <a16:creationId xmlns:a16="http://schemas.microsoft.com/office/drawing/2014/main" id="{35B3B2E0-1974-460F-954B-F25F49CD0275}"/>
                    </a:ext>
                  </a:extLst>
                </p:cNvPr>
                <p:cNvSpPr/>
                <p:nvPr/>
              </p:nvSpPr>
              <p:spPr>
                <a:xfrm>
                  <a:off x="7498987" y="2152228"/>
                  <a:ext cx="1470489" cy="147049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0" cap="none" spc="0" normalizeH="0" baseline="0" noProof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71" name="타원 70">
                  <a:extLst>
                    <a:ext uri="{FF2B5EF4-FFF2-40B4-BE49-F238E27FC236}">
                      <a16:creationId xmlns:a16="http://schemas.microsoft.com/office/drawing/2014/main" id="{56085803-3ACE-4163-960C-92591FA6FEE7}"/>
                    </a:ext>
                  </a:extLst>
                </p:cNvPr>
                <p:cNvSpPr/>
                <p:nvPr/>
              </p:nvSpPr>
              <p:spPr>
                <a:xfrm>
                  <a:off x="5701722" y="2206691"/>
                  <a:ext cx="1470489" cy="1470490"/>
                </a:xfrm>
                <a:prstGeom prst="ellipse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0" cap="none" spc="0" normalizeH="0" baseline="0" noProof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72" name="타원 71">
                  <a:extLst>
                    <a:ext uri="{FF2B5EF4-FFF2-40B4-BE49-F238E27FC236}">
                      <a16:creationId xmlns:a16="http://schemas.microsoft.com/office/drawing/2014/main" id="{1FF72EC9-D3A2-447E-9417-B7AE31D096DD}"/>
                    </a:ext>
                  </a:extLst>
                </p:cNvPr>
                <p:cNvSpPr/>
                <p:nvPr/>
              </p:nvSpPr>
              <p:spPr>
                <a:xfrm>
                  <a:off x="6627586" y="2751316"/>
                  <a:ext cx="1470489" cy="1470490"/>
                </a:xfrm>
                <a:prstGeom prst="ellipse">
                  <a:avLst/>
                </a:prstGeom>
                <a:solidFill>
                  <a:srgbClr val="4BACC6">
                    <a:lumMod val="75000"/>
                    <a:alpha val="54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800" b="0" i="0" u="none" strike="noStrike" kern="0" cap="none" spc="0" normalizeH="0" baseline="0" noProof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73" name="타원 72">
                  <a:extLst>
                    <a:ext uri="{FF2B5EF4-FFF2-40B4-BE49-F238E27FC236}">
                      <a16:creationId xmlns:a16="http://schemas.microsoft.com/office/drawing/2014/main" id="{92D39955-EB80-49DC-8123-0B95A4BEE25C}"/>
                    </a:ext>
                  </a:extLst>
                </p:cNvPr>
                <p:cNvSpPr/>
                <p:nvPr/>
              </p:nvSpPr>
              <p:spPr>
                <a:xfrm>
                  <a:off x="8860551" y="2315616"/>
                  <a:ext cx="816939" cy="816939"/>
                </a:xfrm>
                <a:prstGeom prst="ellipse">
                  <a:avLst/>
                </a:prstGeom>
                <a:solidFill>
                  <a:srgbClr val="0070C0">
                    <a:alpha val="48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  <p:sp>
              <p:nvSpPr>
                <p:cNvPr id="74" name="타원 73">
                  <a:extLst>
                    <a:ext uri="{FF2B5EF4-FFF2-40B4-BE49-F238E27FC236}">
                      <a16:creationId xmlns:a16="http://schemas.microsoft.com/office/drawing/2014/main" id="{79A762C2-6825-44FA-B89B-AC26BBA3EA18}"/>
                    </a:ext>
                  </a:extLst>
                </p:cNvPr>
                <p:cNvSpPr/>
                <p:nvPr/>
              </p:nvSpPr>
              <p:spPr>
                <a:xfrm>
                  <a:off x="5102634" y="2315616"/>
                  <a:ext cx="816939" cy="816939"/>
                </a:xfrm>
                <a:prstGeom prst="ellipse">
                  <a:avLst/>
                </a:prstGeom>
                <a:solidFill>
                  <a:srgbClr val="0070C0">
                    <a:alpha val="48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0" i="0" u="none" strike="noStrike" kern="0" cap="none" spc="0" normalizeH="0" baseline="0" noProof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KoPub돋움체 Medium" panose="02020603020101020101" pitchFamily="18" charset="-127"/>
                    <a:ea typeface="KoPub돋움체 Medium" panose="02020603020101020101" pitchFamily="18" charset="-127"/>
                    <a:cs typeface="+mn-cs"/>
                  </a:endParaRPr>
                </a:p>
              </p:txBody>
            </p:sp>
          </p:grpSp>
        </p:grpSp>
        <p:sp>
          <p:nvSpPr>
            <p:cNvPr id="38" name="타원 17">
              <a:extLst>
                <a:ext uri="{FF2B5EF4-FFF2-40B4-BE49-F238E27FC236}">
                  <a16:creationId xmlns:a16="http://schemas.microsoft.com/office/drawing/2014/main" id="{C12BE23B-514B-49B7-861D-30595DABD5D6}"/>
                </a:ext>
              </a:extLst>
            </p:cNvPr>
            <p:cNvSpPr/>
            <p:nvPr/>
          </p:nvSpPr>
          <p:spPr>
            <a:xfrm rot="6497621">
              <a:off x="7580503" y="3876348"/>
              <a:ext cx="166933" cy="180896"/>
            </a:xfrm>
            <a:custGeom>
              <a:avLst/>
              <a:gdLst>
                <a:gd name="connsiteX0" fmla="*/ 2796788 w 4339198"/>
                <a:gd name="connsiteY0" fmla="*/ 22488 h 3342442"/>
                <a:gd name="connsiteX1" fmla="*/ 4339198 w 4339198"/>
                <a:gd name="connsiteY1" fmla="*/ 1564898 h 3342442"/>
                <a:gd name="connsiteX2" fmla="*/ 2796788 w 4339198"/>
                <a:gd name="connsiteY2" fmla="*/ 3107308 h 3342442"/>
                <a:gd name="connsiteX3" fmla="*/ 2193715 w 4339198"/>
                <a:gd name="connsiteY3" fmla="*/ 2984799 h 3342442"/>
                <a:gd name="connsiteX4" fmla="*/ 1299937 w 4339198"/>
                <a:gd name="connsiteY4" fmla="*/ 3342442 h 3342442"/>
                <a:gd name="connsiteX5" fmla="*/ 0 w 4339198"/>
                <a:gd name="connsiteY5" fmla="*/ 2042505 h 3342442"/>
                <a:gd name="connsiteX6" fmla="*/ 1299937 w 4339198"/>
                <a:gd name="connsiteY6" fmla="*/ 742568 h 3342442"/>
                <a:gd name="connsiteX7" fmla="*/ 2796788 w 4339198"/>
                <a:gd name="connsiteY7" fmla="*/ 22488 h 3342442"/>
                <a:gd name="connsiteX0" fmla="*/ 2796788 w 4339198"/>
                <a:gd name="connsiteY0" fmla="*/ 22488 h 3426287"/>
                <a:gd name="connsiteX1" fmla="*/ 4339198 w 4339198"/>
                <a:gd name="connsiteY1" fmla="*/ 1564898 h 3426287"/>
                <a:gd name="connsiteX2" fmla="*/ 2796788 w 4339198"/>
                <a:gd name="connsiteY2" fmla="*/ 3107308 h 3426287"/>
                <a:gd name="connsiteX3" fmla="*/ 1299937 w 4339198"/>
                <a:gd name="connsiteY3" fmla="*/ 3342442 h 3426287"/>
                <a:gd name="connsiteX4" fmla="*/ 0 w 4339198"/>
                <a:gd name="connsiteY4" fmla="*/ 2042505 h 3426287"/>
                <a:gd name="connsiteX5" fmla="*/ 1299937 w 4339198"/>
                <a:gd name="connsiteY5" fmla="*/ 742568 h 3426287"/>
                <a:gd name="connsiteX6" fmla="*/ 2796788 w 4339198"/>
                <a:gd name="connsiteY6" fmla="*/ 22488 h 3426287"/>
                <a:gd name="connsiteX0" fmla="*/ 2796788 w 4341888"/>
                <a:gd name="connsiteY0" fmla="*/ 22488 h 3351560"/>
                <a:gd name="connsiteX1" fmla="*/ 4339198 w 4341888"/>
                <a:gd name="connsiteY1" fmla="*/ 1564898 h 3351560"/>
                <a:gd name="connsiteX2" fmla="*/ 2411777 w 4341888"/>
                <a:gd name="connsiteY2" fmla="*/ 2568293 h 3351560"/>
                <a:gd name="connsiteX3" fmla="*/ 1299937 w 4341888"/>
                <a:gd name="connsiteY3" fmla="*/ 3342442 h 3351560"/>
                <a:gd name="connsiteX4" fmla="*/ 0 w 4341888"/>
                <a:gd name="connsiteY4" fmla="*/ 2042505 h 3351560"/>
                <a:gd name="connsiteX5" fmla="*/ 1299937 w 4341888"/>
                <a:gd name="connsiteY5" fmla="*/ 742568 h 3351560"/>
                <a:gd name="connsiteX6" fmla="*/ 2796788 w 4341888"/>
                <a:gd name="connsiteY6" fmla="*/ 22488 h 3351560"/>
                <a:gd name="connsiteX0" fmla="*/ 2796788 w 3767049"/>
                <a:gd name="connsiteY0" fmla="*/ 22488 h 3351695"/>
                <a:gd name="connsiteX1" fmla="*/ 3761683 w 3767049"/>
                <a:gd name="connsiteY1" fmla="*/ 1507147 h 3351695"/>
                <a:gd name="connsiteX2" fmla="*/ 2411777 w 3767049"/>
                <a:gd name="connsiteY2" fmla="*/ 2568293 h 3351695"/>
                <a:gd name="connsiteX3" fmla="*/ 1299937 w 3767049"/>
                <a:gd name="connsiteY3" fmla="*/ 3342442 h 3351695"/>
                <a:gd name="connsiteX4" fmla="*/ 0 w 3767049"/>
                <a:gd name="connsiteY4" fmla="*/ 2042505 h 3351695"/>
                <a:gd name="connsiteX5" fmla="*/ 1299937 w 3767049"/>
                <a:gd name="connsiteY5" fmla="*/ 742568 h 3351695"/>
                <a:gd name="connsiteX6" fmla="*/ 2796788 w 3767049"/>
                <a:gd name="connsiteY6" fmla="*/ 22488 h 3351695"/>
                <a:gd name="connsiteX0" fmla="*/ 2796788 w 3763516"/>
                <a:gd name="connsiteY0" fmla="*/ 22488 h 3386407"/>
                <a:gd name="connsiteX1" fmla="*/ 3761683 w 3763516"/>
                <a:gd name="connsiteY1" fmla="*/ 1507147 h 3386407"/>
                <a:gd name="connsiteX2" fmla="*/ 2989293 w 3763516"/>
                <a:gd name="connsiteY2" fmla="*/ 2934053 h 3386407"/>
                <a:gd name="connsiteX3" fmla="*/ 1299937 w 3763516"/>
                <a:gd name="connsiteY3" fmla="*/ 3342442 h 3386407"/>
                <a:gd name="connsiteX4" fmla="*/ 0 w 3763516"/>
                <a:gd name="connsiteY4" fmla="*/ 2042505 h 3386407"/>
                <a:gd name="connsiteX5" fmla="*/ 1299937 w 3763516"/>
                <a:gd name="connsiteY5" fmla="*/ 742568 h 3386407"/>
                <a:gd name="connsiteX6" fmla="*/ 2796788 w 3763516"/>
                <a:gd name="connsiteY6" fmla="*/ 22488 h 3386407"/>
                <a:gd name="connsiteX0" fmla="*/ 2796843 w 3763571"/>
                <a:gd name="connsiteY0" fmla="*/ 41117 h 3405036"/>
                <a:gd name="connsiteX1" fmla="*/ 3761738 w 3763571"/>
                <a:gd name="connsiteY1" fmla="*/ 1525776 h 3405036"/>
                <a:gd name="connsiteX2" fmla="*/ 2989348 w 3763571"/>
                <a:gd name="connsiteY2" fmla="*/ 2952682 h 3405036"/>
                <a:gd name="connsiteX3" fmla="*/ 1299992 w 3763571"/>
                <a:gd name="connsiteY3" fmla="*/ 3361071 h 3405036"/>
                <a:gd name="connsiteX4" fmla="*/ 55 w 3763571"/>
                <a:gd name="connsiteY4" fmla="*/ 2061134 h 3405036"/>
                <a:gd name="connsiteX5" fmla="*/ 1261491 w 3763571"/>
                <a:gd name="connsiteY5" fmla="*/ 462814 h 3405036"/>
                <a:gd name="connsiteX6" fmla="*/ 2796843 w 3763571"/>
                <a:gd name="connsiteY6" fmla="*/ 41117 h 3405036"/>
                <a:gd name="connsiteX0" fmla="*/ 2796827 w 3763555"/>
                <a:gd name="connsiteY0" fmla="*/ 41117 h 3405036"/>
                <a:gd name="connsiteX1" fmla="*/ 3761722 w 3763555"/>
                <a:gd name="connsiteY1" fmla="*/ 1525776 h 3405036"/>
                <a:gd name="connsiteX2" fmla="*/ 2989332 w 3763555"/>
                <a:gd name="connsiteY2" fmla="*/ 2952682 h 3405036"/>
                <a:gd name="connsiteX3" fmla="*/ 1299976 w 3763555"/>
                <a:gd name="connsiteY3" fmla="*/ 3361071 h 3405036"/>
                <a:gd name="connsiteX4" fmla="*/ 39 w 3763555"/>
                <a:gd name="connsiteY4" fmla="*/ 2061134 h 3405036"/>
                <a:gd name="connsiteX5" fmla="*/ 1261475 w 3763555"/>
                <a:gd name="connsiteY5" fmla="*/ 462814 h 3405036"/>
                <a:gd name="connsiteX6" fmla="*/ 2796827 w 3763555"/>
                <a:gd name="connsiteY6" fmla="*/ 41117 h 3405036"/>
                <a:gd name="connsiteX0" fmla="*/ 2796827 w 3114557"/>
                <a:gd name="connsiteY0" fmla="*/ 41117 h 3444216"/>
                <a:gd name="connsiteX1" fmla="*/ 2989332 w 3114557"/>
                <a:gd name="connsiteY1" fmla="*/ 2952682 h 3444216"/>
                <a:gd name="connsiteX2" fmla="*/ 1299976 w 3114557"/>
                <a:gd name="connsiteY2" fmla="*/ 3361071 h 3444216"/>
                <a:gd name="connsiteX3" fmla="*/ 39 w 3114557"/>
                <a:gd name="connsiteY3" fmla="*/ 2061134 h 3444216"/>
                <a:gd name="connsiteX4" fmla="*/ 1261475 w 3114557"/>
                <a:gd name="connsiteY4" fmla="*/ 462814 h 3444216"/>
                <a:gd name="connsiteX5" fmla="*/ 2796827 w 3114557"/>
                <a:gd name="connsiteY5" fmla="*/ 41117 h 3444216"/>
                <a:gd name="connsiteX0" fmla="*/ 2796827 w 3704694"/>
                <a:gd name="connsiteY0" fmla="*/ 41117 h 3406185"/>
                <a:gd name="connsiteX1" fmla="*/ 2989332 w 3704694"/>
                <a:gd name="connsiteY1" fmla="*/ 2952682 h 3406185"/>
                <a:gd name="connsiteX2" fmla="*/ 1299976 w 3704694"/>
                <a:gd name="connsiteY2" fmla="*/ 3361071 h 3406185"/>
                <a:gd name="connsiteX3" fmla="*/ 39 w 3704694"/>
                <a:gd name="connsiteY3" fmla="*/ 2061134 h 3406185"/>
                <a:gd name="connsiteX4" fmla="*/ 1261475 w 3704694"/>
                <a:gd name="connsiteY4" fmla="*/ 462814 h 3406185"/>
                <a:gd name="connsiteX5" fmla="*/ 2796827 w 3704694"/>
                <a:gd name="connsiteY5" fmla="*/ 41117 h 3406185"/>
                <a:gd name="connsiteX0" fmla="*/ 2796827 w 3704694"/>
                <a:gd name="connsiteY0" fmla="*/ 157250 h 3522318"/>
                <a:gd name="connsiteX1" fmla="*/ 2989332 w 3704694"/>
                <a:gd name="connsiteY1" fmla="*/ 3068815 h 3522318"/>
                <a:gd name="connsiteX2" fmla="*/ 1299976 w 3704694"/>
                <a:gd name="connsiteY2" fmla="*/ 3477204 h 3522318"/>
                <a:gd name="connsiteX3" fmla="*/ 39 w 3704694"/>
                <a:gd name="connsiteY3" fmla="*/ 2177267 h 3522318"/>
                <a:gd name="connsiteX4" fmla="*/ 1261475 w 3704694"/>
                <a:gd name="connsiteY4" fmla="*/ 578947 h 3522318"/>
                <a:gd name="connsiteX5" fmla="*/ 2796827 w 3704694"/>
                <a:gd name="connsiteY5" fmla="*/ 157250 h 3522318"/>
                <a:gd name="connsiteX0" fmla="*/ 2796827 w 3720116"/>
                <a:gd name="connsiteY0" fmla="*/ 15986 h 3381054"/>
                <a:gd name="connsiteX1" fmla="*/ 2989332 w 3720116"/>
                <a:gd name="connsiteY1" fmla="*/ 2927551 h 3381054"/>
                <a:gd name="connsiteX2" fmla="*/ 1299976 w 3720116"/>
                <a:gd name="connsiteY2" fmla="*/ 3335940 h 3381054"/>
                <a:gd name="connsiteX3" fmla="*/ 39 w 3720116"/>
                <a:gd name="connsiteY3" fmla="*/ 2036003 h 3381054"/>
                <a:gd name="connsiteX4" fmla="*/ 1261475 w 3720116"/>
                <a:gd name="connsiteY4" fmla="*/ 437683 h 3381054"/>
                <a:gd name="connsiteX5" fmla="*/ 2796827 w 3720116"/>
                <a:gd name="connsiteY5" fmla="*/ 15986 h 3381054"/>
                <a:gd name="connsiteX0" fmla="*/ 2796827 w 3814792"/>
                <a:gd name="connsiteY0" fmla="*/ 71570 h 3436638"/>
                <a:gd name="connsiteX1" fmla="*/ 2989332 w 3814792"/>
                <a:gd name="connsiteY1" fmla="*/ 2983135 h 3436638"/>
                <a:gd name="connsiteX2" fmla="*/ 1299976 w 3814792"/>
                <a:gd name="connsiteY2" fmla="*/ 3391524 h 3436638"/>
                <a:gd name="connsiteX3" fmla="*/ 39 w 3814792"/>
                <a:gd name="connsiteY3" fmla="*/ 2091587 h 3436638"/>
                <a:gd name="connsiteX4" fmla="*/ 1261475 w 3814792"/>
                <a:gd name="connsiteY4" fmla="*/ 493267 h 3436638"/>
                <a:gd name="connsiteX5" fmla="*/ 2796827 w 3814792"/>
                <a:gd name="connsiteY5" fmla="*/ 71570 h 3436638"/>
                <a:gd name="connsiteX0" fmla="*/ 3152963 w 3504826"/>
                <a:gd name="connsiteY0" fmla="*/ 72716 h 3465826"/>
                <a:gd name="connsiteX1" fmla="*/ 2989334 w 3504826"/>
                <a:gd name="connsiteY1" fmla="*/ 2974656 h 3465826"/>
                <a:gd name="connsiteX2" fmla="*/ 1299978 w 3504826"/>
                <a:gd name="connsiteY2" fmla="*/ 3383045 h 3465826"/>
                <a:gd name="connsiteX3" fmla="*/ 41 w 3504826"/>
                <a:gd name="connsiteY3" fmla="*/ 2083108 h 3465826"/>
                <a:gd name="connsiteX4" fmla="*/ 1261477 w 3504826"/>
                <a:gd name="connsiteY4" fmla="*/ 484788 h 3465826"/>
                <a:gd name="connsiteX5" fmla="*/ 3152963 w 3504826"/>
                <a:gd name="connsiteY5" fmla="*/ 72716 h 3465826"/>
                <a:gd name="connsiteX0" fmla="*/ 3152963 w 3496293"/>
                <a:gd name="connsiteY0" fmla="*/ 137966 h 3531076"/>
                <a:gd name="connsiteX1" fmla="*/ 2989334 w 3496293"/>
                <a:gd name="connsiteY1" fmla="*/ 3039906 h 3531076"/>
                <a:gd name="connsiteX2" fmla="*/ 1299978 w 3496293"/>
                <a:gd name="connsiteY2" fmla="*/ 3448295 h 3531076"/>
                <a:gd name="connsiteX3" fmla="*/ 41 w 3496293"/>
                <a:gd name="connsiteY3" fmla="*/ 2148358 h 3531076"/>
                <a:gd name="connsiteX4" fmla="*/ 1261477 w 3496293"/>
                <a:gd name="connsiteY4" fmla="*/ 550038 h 3531076"/>
                <a:gd name="connsiteX5" fmla="*/ 3152963 w 3496293"/>
                <a:gd name="connsiteY5" fmla="*/ 137966 h 3531076"/>
                <a:gd name="connsiteX0" fmla="*/ 3152963 w 3333555"/>
                <a:gd name="connsiteY0" fmla="*/ 163589 h 3581918"/>
                <a:gd name="connsiteX1" fmla="*/ 3047086 w 3333555"/>
                <a:gd name="connsiteY1" fmla="*/ 3132906 h 3581918"/>
                <a:gd name="connsiteX2" fmla="*/ 1299978 w 3333555"/>
                <a:gd name="connsiteY2" fmla="*/ 3473918 h 3581918"/>
                <a:gd name="connsiteX3" fmla="*/ 41 w 3333555"/>
                <a:gd name="connsiteY3" fmla="*/ 2173981 h 3581918"/>
                <a:gd name="connsiteX4" fmla="*/ 1261477 w 3333555"/>
                <a:gd name="connsiteY4" fmla="*/ 575661 h 3581918"/>
                <a:gd name="connsiteX5" fmla="*/ 3152963 w 3333555"/>
                <a:gd name="connsiteY5" fmla="*/ 163589 h 3581918"/>
                <a:gd name="connsiteX0" fmla="*/ 3335845 w 3469090"/>
                <a:gd name="connsiteY0" fmla="*/ 178262 h 3506006"/>
                <a:gd name="connsiteX1" fmla="*/ 3047088 w 3469090"/>
                <a:gd name="connsiteY1" fmla="*/ 3060952 h 3506006"/>
                <a:gd name="connsiteX2" fmla="*/ 1299980 w 3469090"/>
                <a:gd name="connsiteY2" fmla="*/ 3401964 h 3506006"/>
                <a:gd name="connsiteX3" fmla="*/ 43 w 3469090"/>
                <a:gd name="connsiteY3" fmla="*/ 2102027 h 3506006"/>
                <a:gd name="connsiteX4" fmla="*/ 1261479 w 3469090"/>
                <a:gd name="connsiteY4" fmla="*/ 503707 h 3506006"/>
                <a:gd name="connsiteX5" fmla="*/ 3335845 w 3469090"/>
                <a:gd name="connsiteY5" fmla="*/ 178262 h 3506006"/>
                <a:gd name="connsiteX0" fmla="*/ 3335845 w 3409266"/>
                <a:gd name="connsiteY0" fmla="*/ 167980 h 3450121"/>
                <a:gd name="connsiteX1" fmla="*/ 2788738 w 3409266"/>
                <a:gd name="connsiteY1" fmla="*/ 2910666 h 3450121"/>
                <a:gd name="connsiteX2" fmla="*/ 1299980 w 3409266"/>
                <a:gd name="connsiteY2" fmla="*/ 3391682 h 3450121"/>
                <a:gd name="connsiteX3" fmla="*/ 43 w 3409266"/>
                <a:gd name="connsiteY3" fmla="*/ 2091745 h 3450121"/>
                <a:gd name="connsiteX4" fmla="*/ 1261479 w 3409266"/>
                <a:gd name="connsiteY4" fmla="*/ 493425 h 3450121"/>
                <a:gd name="connsiteX5" fmla="*/ 3335845 w 3409266"/>
                <a:gd name="connsiteY5" fmla="*/ 167980 h 3450121"/>
                <a:gd name="connsiteX0" fmla="*/ 3335845 w 3544849"/>
                <a:gd name="connsiteY0" fmla="*/ 413157 h 3695298"/>
                <a:gd name="connsiteX1" fmla="*/ 2788738 w 3544849"/>
                <a:gd name="connsiteY1" fmla="*/ 3155843 h 3695298"/>
                <a:gd name="connsiteX2" fmla="*/ 1299980 w 3544849"/>
                <a:gd name="connsiteY2" fmla="*/ 3636859 h 3695298"/>
                <a:gd name="connsiteX3" fmla="*/ 43 w 3544849"/>
                <a:gd name="connsiteY3" fmla="*/ 2336922 h 3695298"/>
                <a:gd name="connsiteX4" fmla="*/ 1261479 w 3544849"/>
                <a:gd name="connsiteY4" fmla="*/ 738602 h 3695298"/>
                <a:gd name="connsiteX5" fmla="*/ 3335845 w 3544849"/>
                <a:gd name="connsiteY5" fmla="*/ 413157 h 3695298"/>
                <a:gd name="connsiteX0" fmla="*/ 3335842 w 3544846"/>
                <a:gd name="connsiteY0" fmla="*/ 450866 h 3733007"/>
                <a:gd name="connsiteX1" fmla="*/ 2788735 w 3544846"/>
                <a:gd name="connsiteY1" fmla="*/ 3193552 h 3733007"/>
                <a:gd name="connsiteX2" fmla="*/ 1299977 w 3544846"/>
                <a:gd name="connsiteY2" fmla="*/ 3674568 h 3733007"/>
                <a:gd name="connsiteX3" fmla="*/ 40 w 3544846"/>
                <a:gd name="connsiteY3" fmla="*/ 2374631 h 3733007"/>
                <a:gd name="connsiteX4" fmla="*/ 1261476 w 3544846"/>
                <a:gd name="connsiteY4" fmla="*/ 776311 h 3733007"/>
                <a:gd name="connsiteX5" fmla="*/ 3335842 w 3544846"/>
                <a:gd name="connsiteY5" fmla="*/ 450866 h 3733007"/>
                <a:gd name="connsiteX0" fmla="*/ 3250913 w 3459917"/>
                <a:gd name="connsiteY0" fmla="*/ 414907 h 3693368"/>
                <a:gd name="connsiteX1" fmla="*/ 2703806 w 3459917"/>
                <a:gd name="connsiteY1" fmla="*/ 3157593 h 3693368"/>
                <a:gd name="connsiteX2" fmla="*/ 1215048 w 3459917"/>
                <a:gd name="connsiteY2" fmla="*/ 3638609 h 3693368"/>
                <a:gd name="connsiteX3" fmla="*/ 48 w 3459917"/>
                <a:gd name="connsiteY3" fmla="*/ 2389721 h 3693368"/>
                <a:gd name="connsiteX4" fmla="*/ 1176547 w 3459917"/>
                <a:gd name="connsiteY4" fmla="*/ 740352 h 3693368"/>
                <a:gd name="connsiteX5" fmla="*/ 3250913 w 3459917"/>
                <a:gd name="connsiteY5" fmla="*/ 414907 h 3693368"/>
                <a:gd name="connsiteX0" fmla="*/ 3250913 w 3459917"/>
                <a:gd name="connsiteY0" fmla="*/ 434239 h 3712700"/>
                <a:gd name="connsiteX1" fmla="*/ 2703806 w 3459917"/>
                <a:gd name="connsiteY1" fmla="*/ 3176925 h 3712700"/>
                <a:gd name="connsiteX2" fmla="*/ 1215048 w 3459917"/>
                <a:gd name="connsiteY2" fmla="*/ 3657941 h 3712700"/>
                <a:gd name="connsiteX3" fmla="*/ 48 w 3459917"/>
                <a:gd name="connsiteY3" fmla="*/ 2409053 h 3712700"/>
                <a:gd name="connsiteX4" fmla="*/ 1176547 w 3459917"/>
                <a:gd name="connsiteY4" fmla="*/ 759684 h 3712700"/>
                <a:gd name="connsiteX5" fmla="*/ 3250913 w 3459917"/>
                <a:gd name="connsiteY5" fmla="*/ 434239 h 3712700"/>
                <a:gd name="connsiteX0" fmla="*/ 3250913 w 3459917"/>
                <a:gd name="connsiteY0" fmla="*/ 434239 h 3749333"/>
                <a:gd name="connsiteX1" fmla="*/ 2703806 w 3459917"/>
                <a:gd name="connsiteY1" fmla="*/ 3176925 h 3749333"/>
                <a:gd name="connsiteX2" fmla="*/ 1215048 w 3459917"/>
                <a:gd name="connsiteY2" fmla="*/ 3657941 h 3749333"/>
                <a:gd name="connsiteX3" fmla="*/ 48 w 3459917"/>
                <a:gd name="connsiteY3" fmla="*/ 2409053 h 3749333"/>
                <a:gd name="connsiteX4" fmla="*/ 1176547 w 3459917"/>
                <a:gd name="connsiteY4" fmla="*/ 759684 h 3749333"/>
                <a:gd name="connsiteX5" fmla="*/ 3250913 w 3459917"/>
                <a:gd name="connsiteY5" fmla="*/ 434239 h 374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9917" h="3749333">
                  <a:moveTo>
                    <a:pt x="3250913" y="434239"/>
                  </a:moveTo>
                  <a:cubicBezTo>
                    <a:pt x="3835646" y="1391145"/>
                    <a:pt x="3043117" y="2639641"/>
                    <a:pt x="2703806" y="3176925"/>
                  </a:cubicBezTo>
                  <a:cubicBezTo>
                    <a:pt x="2364495" y="3714209"/>
                    <a:pt x="1847427" y="3870070"/>
                    <a:pt x="1215048" y="3657941"/>
                  </a:cubicBezTo>
                  <a:cubicBezTo>
                    <a:pt x="770923" y="3508961"/>
                    <a:pt x="6465" y="2892096"/>
                    <a:pt x="48" y="2409053"/>
                  </a:cubicBezTo>
                  <a:cubicBezTo>
                    <a:pt x="-6369" y="1926010"/>
                    <a:pt x="631461" y="1179565"/>
                    <a:pt x="1176547" y="759684"/>
                  </a:cubicBezTo>
                  <a:cubicBezTo>
                    <a:pt x="1721633" y="339803"/>
                    <a:pt x="2666180" y="-522667"/>
                    <a:pt x="3250913" y="434239"/>
                  </a:cubicBezTo>
                  <a:close/>
                </a:path>
              </a:pathLst>
            </a:custGeom>
            <a:solidFill>
              <a:srgbClr val="4BACC6">
                <a:lumMod val="75000"/>
                <a:alpha val="68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0DF857DF-DB9C-44F8-9823-B52EBADFDB6B}"/>
                </a:ext>
              </a:extLst>
            </p:cNvPr>
            <p:cNvGrpSpPr/>
            <p:nvPr/>
          </p:nvGrpSpPr>
          <p:grpSpPr>
            <a:xfrm rot="16200000">
              <a:off x="8420603" y="3774573"/>
              <a:ext cx="493967" cy="766140"/>
              <a:chOff x="8518823" y="3681130"/>
              <a:chExt cx="374448" cy="580766"/>
            </a:xfrm>
          </p:grpSpPr>
          <p:sp>
            <p:nvSpPr>
              <p:cNvPr id="61" name="타원 17">
                <a:extLst>
                  <a:ext uri="{FF2B5EF4-FFF2-40B4-BE49-F238E27FC236}">
                    <a16:creationId xmlns:a16="http://schemas.microsoft.com/office/drawing/2014/main" id="{0DC9B55F-F0EB-4FB2-BEBA-B205CC04A5BC}"/>
                  </a:ext>
                </a:extLst>
              </p:cNvPr>
              <p:cNvSpPr/>
              <p:nvPr/>
            </p:nvSpPr>
            <p:spPr>
              <a:xfrm rot="9415420" flipH="1">
                <a:off x="8551781" y="3899547"/>
                <a:ext cx="341490" cy="362349"/>
              </a:xfrm>
              <a:custGeom>
                <a:avLst/>
                <a:gdLst>
                  <a:gd name="connsiteX0" fmla="*/ 2796788 w 4339198"/>
                  <a:gd name="connsiteY0" fmla="*/ 22488 h 3342442"/>
                  <a:gd name="connsiteX1" fmla="*/ 4339198 w 4339198"/>
                  <a:gd name="connsiteY1" fmla="*/ 1564898 h 3342442"/>
                  <a:gd name="connsiteX2" fmla="*/ 2796788 w 4339198"/>
                  <a:gd name="connsiteY2" fmla="*/ 3107308 h 3342442"/>
                  <a:gd name="connsiteX3" fmla="*/ 2193715 w 4339198"/>
                  <a:gd name="connsiteY3" fmla="*/ 2984799 h 3342442"/>
                  <a:gd name="connsiteX4" fmla="*/ 1299937 w 4339198"/>
                  <a:gd name="connsiteY4" fmla="*/ 3342442 h 3342442"/>
                  <a:gd name="connsiteX5" fmla="*/ 0 w 4339198"/>
                  <a:gd name="connsiteY5" fmla="*/ 2042505 h 3342442"/>
                  <a:gd name="connsiteX6" fmla="*/ 1299937 w 4339198"/>
                  <a:gd name="connsiteY6" fmla="*/ 742568 h 3342442"/>
                  <a:gd name="connsiteX7" fmla="*/ 2796788 w 4339198"/>
                  <a:gd name="connsiteY7" fmla="*/ 22488 h 3342442"/>
                  <a:gd name="connsiteX0" fmla="*/ 2796788 w 4339198"/>
                  <a:gd name="connsiteY0" fmla="*/ 22488 h 3426287"/>
                  <a:gd name="connsiteX1" fmla="*/ 4339198 w 4339198"/>
                  <a:gd name="connsiteY1" fmla="*/ 1564898 h 3426287"/>
                  <a:gd name="connsiteX2" fmla="*/ 2796788 w 4339198"/>
                  <a:gd name="connsiteY2" fmla="*/ 3107308 h 3426287"/>
                  <a:gd name="connsiteX3" fmla="*/ 1299937 w 4339198"/>
                  <a:gd name="connsiteY3" fmla="*/ 3342442 h 3426287"/>
                  <a:gd name="connsiteX4" fmla="*/ 0 w 4339198"/>
                  <a:gd name="connsiteY4" fmla="*/ 2042505 h 3426287"/>
                  <a:gd name="connsiteX5" fmla="*/ 1299937 w 4339198"/>
                  <a:gd name="connsiteY5" fmla="*/ 742568 h 3426287"/>
                  <a:gd name="connsiteX6" fmla="*/ 2796788 w 4339198"/>
                  <a:gd name="connsiteY6" fmla="*/ 22488 h 3426287"/>
                  <a:gd name="connsiteX0" fmla="*/ 2796788 w 4341888"/>
                  <a:gd name="connsiteY0" fmla="*/ 22488 h 3351560"/>
                  <a:gd name="connsiteX1" fmla="*/ 4339198 w 4341888"/>
                  <a:gd name="connsiteY1" fmla="*/ 1564898 h 3351560"/>
                  <a:gd name="connsiteX2" fmla="*/ 2411777 w 4341888"/>
                  <a:gd name="connsiteY2" fmla="*/ 2568293 h 3351560"/>
                  <a:gd name="connsiteX3" fmla="*/ 1299937 w 4341888"/>
                  <a:gd name="connsiteY3" fmla="*/ 3342442 h 3351560"/>
                  <a:gd name="connsiteX4" fmla="*/ 0 w 4341888"/>
                  <a:gd name="connsiteY4" fmla="*/ 2042505 h 3351560"/>
                  <a:gd name="connsiteX5" fmla="*/ 1299937 w 4341888"/>
                  <a:gd name="connsiteY5" fmla="*/ 742568 h 3351560"/>
                  <a:gd name="connsiteX6" fmla="*/ 2796788 w 4341888"/>
                  <a:gd name="connsiteY6" fmla="*/ 22488 h 3351560"/>
                  <a:gd name="connsiteX0" fmla="*/ 2796788 w 3767049"/>
                  <a:gd name="connsiteY0" fmla="*/ 22488 h 3351695"/>
                  <a:gd name="connsiteX1" fmla="*/ 3761683 w 3767049"/>
                  <a:gd name="connsiteY1" fmla="*/ 1507147 h 3351695"/>
                  <a:gd name="connsiteX2" fmla="*/ 2411777 w 3767049"/>
                  <a:gd name="connsiteY2" fmla="*/ 2568293 h 3351695"/>
                  <a:gd name="connsiteX3" fmla="*/ 1299937 w 3767049"/>
                  <a:gd name="connsiteY3" fmla="*/ 3342442 h 3351695"/>
                  <a:gd name="connsiteX4" fmla="*/ 0 w 3767049"/>
                  <a:gd name="connsiteY4" fmla="*/ 2042505 h 3351695"/>
                  <a:gd name="connsiteX5" fmla="*/ 1299937 w 3767049"/>
                  <a:gd name="connsiteY5" fmla="*/ 742568 h 3351695"/>
                  <a:gd name="connsiteX6" fmla="*/ 2796788 w 3767049"/>
                  <a:gd name="connsiteY6" fmla="*/ 22488 h 3351695"/>
                  <a:gd name="connsiteX0" fmla="*/ 2796788 w 3763516"/>
                  <a:gd name="connsiteY0" fmla="*/ 22488 h 3386407"/>
                  <a:gd name="connsiteX1" fmla="*/ 3761683 w 3763516"/>
                  <a:gd name="connsiteY1" fmla="*/ 1507147 h 3386407"/>
                  <a:gd name="connsiteX2" fmla="*/ 2989293 w 3763516"/>
                  <a:gd name="connsiteY2" fmla="*/ 2934053 h 3386407"/>
                  <a:gd name="connsiteX3" fmla="*/ 1299937 w 3763516"/>
                  <a:gd name="connsiteY3" fmla="*/ 3342442 h 3386407"/>
                  <a:gd name="connsiteX4" fmla="*/ 0 w 3763516"/>
                  <a:gd name="connsiteY4" fmla="*/ 2042505 h 3386407"/>
                  <a:gd name="connsiteX5" fmla="*/ 1299937 w 3763516"/>
                  <a:gd name="connsiteY5" fmla="*/ 742568 h 3386407"/>
                  <a:gd name="connsiteX6" fmla="*/ 2796788 w 3763516"/>
                  <a:gd name="connsiteY6" fmla="*/ 22488 h 3386407"/>
                  <a:gd name="connsiteX0" fmla="*/ 2796843 w 3763571"/>
                  <a:gd name="connsiteY0" fmla="*/ 41117 h 3405036"/>
                  <a:gd name="connsiteX1" fmla="*/ 3761738 w 3763571"/>
                  <a:gd name="connsiteY1" fmla="*/ 1525776 h 3405036"/>
                  <a:gd name="connsiteX2" fmla="*/ 2989348 w 3763571"/>
                  <a:gd name="connsiteY2" fmla="*/ 2952682 h 3405036"/>
                  <a:gd name="connsiteX3" fmla="*/ 1299992 w 3763571"/>
                  <a:gd name="connsiteY3" fmla="*/ 3361071 h 3405036"/>
                  <a:gd name="connsiteX4" fmla="*/ 55 w 3763571"/>
                  <a:gd name="connsiteY4" fmla="*/ 2061134 h 3405036"/>
                  <a:gd name="connsiteX5" fmla="*/ 1261491 w 3763571"/>
                  <a:gd name="connsiteY5" fmla="*/ 462814 h 3405036"/>
                  <a:gd name="connsiteX6" fmla="*/ 2796843 w 3763571"/>
                  <a:gd name="connsiteY6" fmla="*/ 41117 h 3405036"/>
                  <a:gd name="connsiteX0" fmla="*/ 2796827 w 3763555"/>
                  <a:gd name="connsiteY0" fmla="*/ 41117 h 3405036"/>
                  <a:gd name="connsiteX1" fmla="*/ 3761722 w 3763555"/>
                  <a:gd name="connsiteY1" fmla="*/ 1525776 h 3405036"/>
                  <a:gd name="connsiteX2" fmla="*/ 2989332 w 3763555"/>
                  <a:gd name="connsiteY2" fmla="*/ 2952682 h 3405036"/>
                  <a:gd name="connsiteX3" fmla="*/ 1299976 w 3763555"/>
                  <a:gd name="connsiteY3" fmla="*/ 3361071 h 3405036"/>
                  <a:gd name="connsiteX4" fmla="*/ 39 w 3763555"/>
                  <a:gd name="connsiteY4" fmla="*/ 2061134 h 3405036"/>
                  <a:gd name="connsiteX5" fmla="*/ 1261475 w 3763555"/>
                  <a:gd name="connsiteY5" fmla="*/ 462814 h 3405036"/>
                  <a:gd name="connsiteX6" fmla="*/ 2796827 w 3763555"/>
                  <a:gd name="connsiteY6" fmla="*/ 41117 h 3405036"/>
                  <a:gd name="connsiteX0" fmla="*/ 2796827 w 3114557"/>
                  <a:gd name="connsiteY0" fmla="*/ 41117 h 3444216"/>
                  <a:gd name="connsiteX1" fmla="*/ 2989332 w 3114557"/>
                  <a:gd name="connsiteY1" fmla="*/ 2952682 h 3444216"/>
                  <a:gd name="connsiteX2" fmla="*/ 1299976 w 3114557"/>
                  <a:gd name="connsiteY2" fmla="*/ 3361071 h 3444216"/>
                  <a:gd name="connsiteX3" fmla="*/ 39 w 3114557"/>
                  <a:gd name="connsiteY3" fmla="*/ 2061134 h 3444216"/>
                  <a:gd name="connsiteX4" fmla="*/ 1261475 w 3114557"/>
                  <a:gd name="connsiteY4" fmla="*/ 462814 h 3444216"/>
                  <a:gd name="connsiteX5" fmla="*/ 2796827 w 3114557"/>
                  <a:gd name="connsiteY5" fmla="*/ 41117 h 3444216"/>
                  <a:gd name="connsiteX0" fmla="*/ 2796827 w 3704694"/>
                  <a:gd name="connsiteY0" fmla="*/ 41117 h 3406185"/>
                  <a:gd name="connsiteX1" fmla="*/ 2989332 w 3704694"/>
                  <a:gd name="connsiteY1" fmla="*/ 2952682 h 3406185"/>
                  <a:gd name="connsiteX2" fmla="*/ 1299976 w 3704694"/>
                  <a:gd name="connsiteY2" fmla="*/ 3361071 h 3406185"/>
                  <a:gd name="connsiteX3" fmla="*/ 39 w 3704694"/>
                  <a:gd name="connsiteY3" fmla="*/ 2061134 h 3406185"/>
                  <a:gd name="connsiteX4" fmla="*/ 1261475 w 3704694"/>
                  <a:gd name="connsiteY4" fmla="*/ 462814 h 3406185"/>
                  <a:gd name="connsiteX5" fmla="*/ 2796827 w 3704694"/>
                  <a:gd name="connsiteY5" fmla="*/ 41117 h 3406185"/>
                  <a:gd name="connsiteX0" fmla="*/ 2796827 w 3704694"/>
                  <a:gd name="connsiteY0" fmla="*/ 157250 h 3522318"/>
                  <a:gd name="connsiteX1" fmla="*/ 2989332 w 3704694"/>
                  <a:gd name="connsiteY1" fmla="*/ 3068815 h 3522318"/>
                  <a:gd name="connsiteX2" fmla="*/ 1299976 w 3704694"/>
                  <a:gd name="connsiteY2" fmla="*/ 3477204 h 3522318"/>
                  <a:gd name="connsiteX3" fmla="*/ 39 w 3704694"/>
                  <a:gd name="connsiteY3" fmla="*/ 2177267 h 3522318"/>
                  <a:gd name="connsiteX4" fmla="*/ 1261475 w 3704694"/>
                  <a:gd name="connsiteY4" fmla="*/ 578947 h 3522318"/>
                  <a:gd name="connsiteX5" fmla="*/ 2796827 w 3704694"/>
                  <a:gd name="connsiteY5" fmla="*/ 157250 h 3522318"/>
                  <a:gd name="connsiteX0" fmla="*/ 2796827 w 3720116"/>
                  <a:gd name="connsiteY0" fmla="*/ 15986 h 3381054"/>
                  <a:gd name="connsiteX1" fmla="*/ 2989332 w 3720116"/>
                  <a:gd name="connsiteY1" fmla="*/ 2927551 h 3381054"/>
                  <a:gd name="connsiteX2" fmla="*/ 1299976 w 3720116"/>
                  <a:gd name="connsiteY2" fmla="*/ 3335940 h 3381054"/>
                  <a:gd name="connsiteX3" fmla="*/ 39 w 3720116"/>
                  <a:gd name="connsiteY3" fmla="*/ 2036003 h 3381054"/>
                  <a:gd name="connsiteX4" fmla="*/ 1261475 w 3720116"/>
                  <a:gd name="connsiteY4" fmla="*/ 437683 h 3381054"/>
                  <a:gd name="connsiteX5" fmla="*/ 2796827 w 3720116"/>
                  <a:gd name="connsiteY5" fmla="*/ 15986 h 3381054"/>
                  <a:gd name="connsiteX0" fmla="*/ 2796827 w 3814792"/>
                  <a:gd name="connsiteY0" fmla="*/ 71570 h 3436638"/>
                  <a:gd name="connsiteX1" fmla="*/ 2989332 w 3814792"/>
                  <a:gd name="connsiteY1" fmla="*/ 2983135 h 3436638"/>
                  <a:gd name="connsiteX2" fmla="*/ 1299976 w 3814792"/>
                  <a:gd name="connsiteY2" fmla="*/ 3391524 h 3436638"/>
                  <a:gd name="connsiteX3" fmla="*/ 39 w 3814792"/>
                  <a:gd name="connsiteY3" fmla="*/ 2091587 h 3436638"/>
                  <a:gd name="connsiteX4" fmla="*/ 1261475 w 3814792"/>
                  <a:gd name="connsiteY4" fmla="*/ 493267 h 3436638"/>
                  <a:gd name="connsiteX5" fmla="*/ 2796827 w 3814792"/>
                  <a:gd name="connsiteY5" fmla="*/ 71570 h 3436638"/>
                  <a:gd name="connsiteX0" fmla="*/ 3152963 w 3504826"/>
                  <a:gd name="connsiteY0" fmla="*/ 72716 h 3465826"/>
                  <a:gd name="connsiteX1" fmla="*/ 2989334 w 3504826"/>
                  <a:gd name="connsiteY1" fmla="*/ 2974656 h 3465826"/>
                  <a:gd name="connsiteX2" fmla="*/ 1299978 w 3504826"/>
                  <a:gd name="connsiteY2" fmla="*/ 3383045 h 3465826"/>
                  <a:gd name="connsiteX3" fmla="*/ 41 w 3504826"/>
                  <a:gd name="connsiteY3" fmla="*/ 2083108 h 3465826"/>
                  <a:gd name="connsiteX4" fmla="*/ 1261477 w 3504826"/>
                  <a:gd name="connsiteY4" fmla="*/ 484788 h 3465826"/>
                  <a:gd name="connsiteX5" fmla="*/ 3152963 w 3504826"/>
                  <a:gd name="connsiteY5" fmla="*/ 72716 h 3465826"/>
                  <a:gd name="connsiteX0" fmla="*/ 3152963 w 3496293"/>
                  <a:gd name="connsiteY0" fmla="*/ 137966 h 3531076"/>
                  <a:gd name="connsiteX1" fmla="*/ 2989334 w 3496293"/>
                  <a:gd name="connsiteY1" fmla="*/ 3039906 h 3531076"/>
                  <a:gd name="connsiteX2" fmla="*/ 1299978 w 3496293"/>
                  <a:gd name="connsiteY2" fmla="*/ 3448295 h 3531076"/>
                  <a:gd name="connsiteX3" fmla="*/ 41 w 3496293"/>
                  <a:gd name="connsiteY3" fmla="*/ 2148358 h 3531076"/>
                  <a:gd name="connsiteX4" fmla="*/ 1261477 w 3496293"/>
                  <a:gd name="connsiteY4" fmla="*/ 550038 h 3531076"/>
                  <a:gd name="connsiteX5" fmla="*/ 3152963 w 3496293"/>
                  <a:gd name="connsiteY5" fmla="*/ 137966 h 3531076"/>
                  <a:gd name="connsiteX0" fmla="*/ 3152963 w 3333555"/>
                  <a:gd name="connsiteY0" fmla="*/ 163589 h 3581918"/>
                  <a:gd name="connsiteX1" fmla="*/ 3047086 w 3333555"/>
                  <a:gd name="connsiteY1" fmla="*/ 3132906 h 3581918"/>
                  <a:gd name="connsiteX2" fmla="*/ 1299978 w 3333555"/>
                  <a:gd name="connsiteY2" fmla="*/ 3473918 h 3581918"/>
                  <a:gd name="connsiteX3" fmla="*/ 41 w 3333555"/>
                  <a:gd name="connsiteY3" fmla="*/ 2173981 h 3581918"/>
                  <a:gd name="connsiteX4" fmla="*/ 1261477 w 3333555"/>
                  <a:gd name="connsiteY4" fmla="*/ 575661 h 3581918"/>
                  <a:gd name="connsiteX5" fmla="*/ 3152963 w 3333555"/>
                  <a:gd name="connsiteY5" fmla="*/ 163589 h 3581918"/>
                  <a:gd name="connsiteX0" fmla="*/ 3335845 w 3469090"/>
                  <a:gd name="connsiteY0" fmla="*/ 178262 h 3506006"/>
                  <a:gd name="connsiteX1" fmla="*/ 3047088 w 3469090"/>
                  <a:gd name="connsiteY1" fmla="*/ 3060952 h 3506006"/>
                  <a:gd name="connsiteX2" fmla="*/ 1299980 w 3469090"/>
                  <a:gd name="connsiteY2" fmla="*/ 3401964 h 3506006"/>
                  <a:gd name="connsiteX3" fmla="*/ 43 w 3469090"/>
                  <a:gd name="connsiteY3" fmla="*/ 2102027 h 3506006"/>
                  <a:gd name="connsiteX4" fmla="*/ 1261479 w 3469090"/>
                  <a:gd name="connsiteY4" fmla="*/ 503707 h 3506006"/>
                  <a:gd name="connsiteX5" fmla="*/ 3335845 w 3469090"/>
                  <a:gd name="connsiteY5" fmla="*/ 178262 h 3506006"/>
                  <a:gd name="connsiteX0" fmla="*/ 3335845 w 3409266"/>
                  <a:gd name="connsiteY0" fmla="*/ 167980 h 3450121"/>
                  <a:gd name="connsiteX1" fmla="*/ 2788738 w 3409266"/>
                  <a:gd name="connsiteY1" fmla="*/ 2910666 h 3450121"/>
                  <a:gd name="connsiteX2" fmla="*/ 1299980 w 3409266"/>
                  <a:gd name="connsiteY2" fmla="*/ 3391682 h 3450121"/>
                  <a:gd name="connsiteX3" fmla="*/ 43 w 3409266"/>
                  <a:gd name="connsiteY3" fmla="*/ 2091745 h 3450121"/>
                  <a:gd name="connsiteX4" fmla="*/ 1261479 w 3409266"/>
                  <a:gd name="connsiteY4" fmla="*/ 493425 h 3450121"/>
                  <a:gd name="connsiteX5" fmla="*/ 3335845 w 3409266"/>
                  <a:gd name="connsiteY5" fmla="*/ 167980 h 3450121"/>
                  <a:gd name="connsiteX0" fmla="*/ 3335845 w 3544849"/>
                  <a:gd name="connsiteY0" fmla="*/ 413157 h 3695298"/>
                  <a:gd name="connsiteX1" fmla="*/ 2788738 w 3544849"/>
                  <a:gd name="connsiteY1" fmla="*/ 3155843 h 3695298"/>
                  <a:gd name="connsiteX2" fmla="*/ 1299980 w 3544849"/>
                  <a:gd name="connsiteY2" fmla="*/ 3636859 h 3695298"/>
                  <a:gd name="connsiteX3" fmla="*/ 43 w 3544849"/>
                  <a:gd name="connsiteY3" fmla="*/ 2336922 h 3695298"/>
                  <a:gd name="connsiteX4" fmla="*/ 1261479 w 3544849"/>
                  <a:gd name="connsiteY4" fmla="*/ 738602 h 3695298"/>
                  <a:gd name="connsiteX5" fmla="*/ 3335845 w 3544849"/>
                  <a:gd name="connsiteY5" fmla="*/ 413157 h 3695298"/>
                  <a:gd name="connsiteX0" fmla="*/ 3335842 w 3544846"/>
                  <a:gd name="connsiteY0" fmla="*/ 450866 h 3733007"/>
                  <a:gd name="connsiteX1" fmla="*/ 2788735 w 3544846"/>
                  <a:gd name="connsiteY1" fmla="*/ 3193552 h 3733007"/>
                  <a:gd name="connsiteX2" fmla="*/ 1299977 w 3544846"/>
                  <a:gd name="connsiteY2" fmla="*/ 3674568 h 3733007"/>
                  <a:gd name="connsiteX3" fmla="*/ 40 w 3544846"/>
                  <a:gd name="connsiteY3" fmla="*/ 2374631 h 3733007"/>
                  <a:gd name="connsiteX4" fmla="*/ 1261476 w 3544846"/>
                  <a:gd name="connsiteY4" fmla="*/ 776311 h 3733007"/>
                  <a:gd name="connsiteX5" fmla="*/ 3335842 w 3544846"/>
                  <a:gd name="connsiteY5" fmla="*/ 450866 h 3733007"/>
                  <a:gd name="connsiteX0" fmla="*/ 3250913 w 3459917"/>
                  <a:gd name="connsiteY0" fmla="*/ 414907 h 3693368"/>
                  <a:gd name="connsiteX1" fmla="*/ 2703806 w 3459917"/>
                  <a:gd name="connsiteY1" fmla="*/ 3157593 h 3693368"/>
                  <a:gd name="connsiteX2" fmla="*/ 1215048 w 3459917"/>
                  <a:gd name="connsiteY2" fmla="*/ 3638609 h 3693368"/>
                  <a:gd name="connsiteX3" fmla="*/ 48 w 3459917"/>
                  <a:gd name="connsiteY3" fmla="*/ 2389721 h 3693368"/>
                  <a:gd name="connsiteX4" fmla="*/ 1176547 w 3459917"/>
                  <a:gd name="connsiteY4" fmla="*/ 740352 h 3693368"/>
                  <a:gd name="connsiteX5" fmla="*/ 3250913 w 3459917"/>
                  <a:gd name="connsiteY5" fmla="*/ 414907 h 3693368"/>
                  <a:gd name="connsiteX0" fmla="*/ 3250913 w 3459917"/>
                  <a:gd name="connsiteY0" fmla="*/ 434239 h 3712700"/>
                  <a:gd name="connsiteX1" fmla="*/ 2703806 w 3459917"/>
                  <a:gd name="connsiteY1" fmla="*/ 3176925 h 3712700"/>
                  <a:gd name="connsiteX2" fmla="*/ 1215048 w 3459917"/>
                  <a:gd name="connsiteY2" fmla="*/ 3657941 h 3712700"/>
                  <a:gd name="connsiteX3" fmla="*/ 48 w 3459917"/>
                  <a:gd name="connsiteY3" fmla="*/ 2409053 h 3712700"/>
                  <a:gd name="connsiteX4" fmla="*/ 1176547 w 3459917"/>
                  <a:gd name="connsiteY4" fmla="*/ 759684 h 3712700"/>
                  <a:gd name="connsiteX5" fmla="*/ 3250913 w 3459917"/>
                  <a:gd name="connsiteY5" fmla="*/ 434239 h 3712700"/>
                  <a:gd name="connsiteX0" fmla="*/ 3250913 w 3459917"/>
                  <a:gd name="connsiteY0" fmla="*/ 434239 h 3749333"/>
                  <a:gd name="connsiteX1" fmla="*/ 2703806 w 3459917"/>
                  <a:gd name="connsiteY1" fmla="*/ 3176925 h 3749333"/>
                  <a:gd name="connsiteX2" fmla="*/ 1215048 w 3459917"/>
                  <a:gd name="connsiteY2" fmla="*/ 3657941 h 3749333"/>
                  <a:gd name="connsiteX3" fmla="*/ 48 w 3459917"/>
                  <a:gd name="connsiteY3" fmla="*/ 2409053 h 3749333"/>
                  <a:gd name="connsiteX4" fmla="*/ 1176547 w 3459917"/>
                  <a:gd name="connsiteY4" fmla="*/ 759684 h 3749333"/>
                  <a:gd name="connsiteX5" fmla="*/ 3250913 w 3459917"/>
                  <a:gd name="connsiteY5" fmla="*/ 434239 h 3749333"/>
                  <a:gd name="connsiteX0" fmla="*/ 3253678 w 3470434"/>
                  <a:gd name="connsiteY0" fmla="*/ 434239 h 4025595"/>
                  <a:gd name="connsiteX1" fmla="*/ 2706571 w 3470434"/>
                  <a:gd name="connsiteY1" fmla="*/ 3176925 h 4025595"/>
                  <a:gd name="connsiteX2" fmla="*/ 908459 w 3470434"/>
                  <a:gd name="connsiteY2" fmla="*/ 3969395 h 4025595"/>
                  <a:gd name="connsiteX3" fmla="*/ 2813 w 3470434"/>
                  <a:gd name="connsiteY3" fmla="*/ 2409053 h 4025595"/>
                  <a:gd name="connsiteX4" fmla="*/ 1179312 w 3470434"/>
                  <a:gd name="connsiteY4" fmla="*/ 759684 h 4025595"/>
                  <a:gd name="connsiteX5" fmla="*/ 3253678 w 3470434"/>
                  <a:gd name="connsiteY5" fmla="*/ 434239 h 4025595"/>
                  <a:gd name="connsiteX0" fmla="*/ 3417746 w 3612646"/>
                  <a:gd name="connsiteY0" fmla="*/ 447770 h 3887304"/>
                  <a:gd name="connsiteX1" fmla="*/ 2706571 w 3612646"/>
                  <a:gd name="connsiteY1" fmla="*/ 3040583 h 3887304"/>
                  <a:gd name="connsiteX2" fmla="*/ 908459 w 3612646"/>
                  <a:gd name="connsiteY2" fmla="*/ 3833053 h 3887304"/>
                  <a:gd name="connsiteX3" fmla="*/ 2813 w 3612646"/>
                  <a:gd name="connsiteY3" fmla="*/ 2272711 h 3887304"/>
                  <a:gd name="connsiteX4" fmla="*/ 1179312 w 3612646"/>
                  <a:gd name="connsiteY4" fmla="*/ 623342 h 3887304"/>
                  <a:gd name="connsiteX5" fmla="*/ 3417746 w 3612646"/>
                  <a:gd name="connsiteY5" fmla="*/ 447770 h 3887304"/>
                  <a:gd name="connsiteX0" fmla="*/ 3417746 w 3612646"/>
                  <a:gd name="connsiteY0" fmla="*/ 423709 h 3863243"/>
                  <a:gd name="connsiteX1" fmla="*/ 2706571 w 3612646"/>
                  <a:gd name="connsiteY1" fmla="*/ 3016522 h 3863243"/>
                  <a:gd name="connsiteX2" fmla="*/ 908459 w 3612646"/>
                  <a:gd name="connsiteY2" fmla="*/ 3808992 h 3863243"/>
                  <a:gd name="connsiteX3" fmla="*/ 2813 w 3612646"/>
                  <a:gd name="connsiteY3" fmla="*/ 2248650 h 3863243"/>
                  <a:gd name="connsiteX4" fmla="*/ 1179312 w 3612646"/>
                  <a:gd name="connsiteY4" fmla="*/ 599281 h 3863243"/>
                  <a:gd name="connsiteX5" fmla="*/ 3417746 w 3612646"/>
                  <a:gd name="connsiteY5" fmla="*/ 423709 h 3863243"/>
                  <a:gd name="connsiteX0" fmla="*/ 3417746 w 3766808"/>
                  <a:gd name="connsiteY0" fmla="*/ 310708 h 3750242"/>
                  <a:gd name="connsiteX1" fmla="*/ 2706571 w 3766808"/>
                  <a:gd name="connsiteY1" fmla="*/ 2903521 h 3750242"/>
                  <a:gd name="connsiteX2" fmla="*/ 908459 w 3766808"/>
                  <a:gd name="connsiteY2" fmla="*/ 3695991 h 3750242"/>
                  <a:gd name="connsiteX3" fmla="*/ 2813 w 3766808"/>
                  <a:gd name="connsiteY3" fmla="*/ 2135649 h 3750242"/>
                  <a:gd name="connsiteX4" fmla="*/ 1179312 w 3766808"/>
                  <a:gd name="connsiteY4" fmla="*/ 486280 h 3750242"/>
                  <a:gd name="connsiteX5" fmla="*/ 3417746 w 3766808"/>
                  <a:gd name="connsiteY5" fmla="*/ 310708 h 3750242"/>
                  <a:gd name="connsiteX0" fmla="*/ 3417746 w 3766808"/>
                  <a:gd name="connsiteY0" fmla="*/ 336191 h 3775725"/>
                  <a:gd name="connsiteX1" fmla="*/ 2706571 w 3766808"/>
                  <a:gd name="connsiteY1" fmla="*/ 2929004 h 3775725"/>
                  <a:gd name="connsiteX2" fmla="*/ 908459 w 3766808"/>
                  <a:gd name="connsiteY2" fmla="*/ 3721474 h 3775725"/>
                  <a:gd name="connsiteX3" fmla="*/ 2813 w 3766808"/>
                  <a:gd name="connsiteY3" fmla="*/ 2161132 h 3775725"/>
                  <a:gd name="connsiteX4" fmla="*/ 1179312 w 3766808"/>
                  <a:gd name="connsiteY4" fmla="*/ 511763 h 3775725"/>
                  <a:gd name="connsiteX5" fmla="*/ 3417746 w 3766808"/>
                  <a:gd name="connsiteY5" fmla="*/ 336191 h 3775725"/>
                  <a:gd name="connsiteX0" fmla="*/ 3417746 w 3697371"/>
                  <a:gd name="connsiteY0" fmla="*/ 413923 h 3853457"/>
                  <a:gd name="connsiteX1" fmla="*/ 2706571 w 3697371"/>
                  <a:gd name="connsiteY1" fmla="*/ 3006736 h 3853457"/>
                  <a:gd name="connsiteX2" fmla="*/ 908459 w 3697371"/>
                  <a:gd name="connsiteY2" fmla="*/ 3799206 h 3853457"/>
                  <a:gd name="connsiteX3" fmla="*/ 2813 w 3697371"/>
                  <a:gd name="connsiteY3" fmla="*/ 2238864 h 3853457"/>
                  <a:gd name="connsiteX4" fmla="*/ 1179312 w 3697371"/>
                  <a:gd name="connsiteY4" fmla="*/ 589495 h 3853457"/>
                  <a:gd name="connsiteX5" fmla="*/ 3417746 w 3697371"/>
                  <a:gd name="connsiteY5" fmla="*/ 413923 h 3853457"/>
                  <a:gd name="connsiteX0" fmla="*/ 3418892 w 3698517"/>
                  <a:gd name="connsiteY0" fmla="*/ 413923 h 3849546"/>
                  <a:gd name="connsiteX1" fmla="*/ 2707717 w 3698517"/>
                  <a:gd name="connsiteY1" fmla="*/ 3006736 h 3849546"/>
                  <a:gd name="connsiteX2" fmla="*/ 909605 w 3698517"/>
                  <a:gd name="connsiteY2" fmla="*/ 3799206 h 3849546"/>
                  <a:gd name="connsiteX3" fmla="*/ 3959 w 3698517"/>
                  <a:gd name="connsiteY3" fmla="*/ 2238864 h 3849546"/>
                  <a:gd name="connsiteX4" fmla="*/ 1180458 w 3698517"/>
                  <a:gd name="connsiteY4" fmla="*/ 589495 h 3849546"/>
                  <a:gd name="connsiteX5" fmla="*/ 3418892 w 3698517"/>
                  <a:gd name="connsiteY5" fmla="*/ 413923 h 384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17" h="3849546">
                    <a:moveTo>
                      <a:pt x="3418892" y="413923"/>
                    </a:moveTo>
                    <a:cubicBezTo>
                      <a:pt x="4205510" y="1291659"/>
                      <a:pt x="3125932" y="2442522"/>
                      <a:pt x="2707717" y="3006736"/>
                    </a:cubicBezTo>
                    <a:cubicBezTo>
                      <a:pt x="2289503" y="3570950"/>
                      <a:pt x="1545574" y="4000316"/>
                      <a:pt x="909605" y="3799206"/>
                    </a:cubicBezTo>
                    <a:cubicBezTo>
                      <a:pt x="302146" y="3607112"/>
                      <a:pt x="-41183" y="2773816"/>
                      <a:pt x="3959" y="2238864"/>
                    </a:cubicBezTo>
                    <a:cubicBezTo>
                      <a:pt x="49101" y="1703912"/>
                      <a:pt x="736677" y="899198"/>
                      <a:pt x="1180458" y="589495"/>
                    </a:cubicBezTo>
                    <a:cubicBezTo>
                      <a:pt x="1624239" y="279792"/>
                      <a:pt x="2632274" y="-463813"/>
                      <a:pt x="3418892" y="41392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  <a:alpha val="68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62" name="타원 17">
                <a:extLst>
                  <a:ext uri="{FF2B5EF4-FFF2-40B4-BE49-F238E27FC236}">
                    <a16:creationId xmlns:a16="http://schemas.microsoft.com/office/drawing/2014/main" id="{9D47EC8B-5AAC-43C3-9B3C-983B60D9DD7E}"/>
                  </a:ext>
                </a:extLst>
              </p:cNvPr>
              <p:cNvSpPr/>
              <p:nvPr/>
            </p:nvSpPr>
            <p:spPr>
              <a:xfrm rot="16200000" flipH="1">
                <a:off x="8527156" y="3672797"/>
                <a:ext cx="272832" cy="289497"/>
              </a:xfrm>
              <a:custGeom>
                <a:avLst/>
                <a:gdLst>
                  <a:gd name="connsiteX0" fmla="*/ 2796788 w 4339198"/>
                  <a:gd name="connsiteY0" fmla="*/ 22488 h 3342442"/>
                  <a:gd name="connsiteX1" fmla="*/ 4339198 w 4339198"/>
                  <a:gd name="connsiteY1" fmla="*/ 1564898 h 3342442"/>
                  <a:gd name="connsiteX2" fmla="*/ 2796788 w 4339198"/>
                  <a:gd name="connsiteY2" fmla="*/ 3107308 h 3342442"/>
                  <a:gd name="connsiteX3" fmla="*/ 2193715 w 4339198"/>
                  <a:gd name="connsiteY3" fmla="*/ 2984799 h 3342442"/>
                  <a:gd name="connsiteX4" fmla="*/ 1299937 w 4339198"/>
                  <a:gd name="connsiteY4" fmla="*/ 3342442 h 3342442"/>
                  <a:gd name="connsiteX5" fmla="*/ 0 w 4339198"/>
                  <a:gd name="connsiteY5" fmla="*/ 2042505 h 3342442"/>
                  <a:gd name="connsiteX6" fmla="*/ 1299937 w 4339198"/>
                  <a:gd name="connsiteY6" fmla="*/ 742568 h 3342442"/>
                  <a:gd name="connsiteX7" fmla="*/ 2796788 w 4339198"/>
                  <a:gd name="connsiteY7" fmla="*/ 22488 h 3342442"/>
                  <a:gd name="connsiteX0" fmla="*/ 2796788 w 4339198"/>
                  <a:gd name="connsiteY0" fmla="*/ 22488 h 3426287"/>
                  <a:gd name="connsiteX1" fmla="*/ 4339198 w 4339198"/>
                  <a:gd name="connsiteY1" fmla="*/ 1564898 h 3426287"/>
                  <a:gd name="connsiteX2" fmla="*/ 2796788 w 4339198"/>
                  <a:gd name="connsiteY2" fmla="*/ 3107308 h 3426287"/>
                  <a:gd name="connsiteX3" fmla="*/ 1299937 w 4339198"/>
                  <a:gd name="connsiteY3" fmla="*/ 3342442 h 3426287"/>
                  <a:gd name="connsiteX4" fmla="*/ 0 w 4339198"/>
                  <a:gd name="connsiteY4" fmla="*/ 2042505 h 3426287"/>
                  <a:gd name="connsiteX5" fmla="*/ 1299937 w 4339198"/>
                  <a:gd name="connsiteY5" fmla="*/ 742568 h 3426287"/>
                  <a:gd name="connsiteX6" fmla="*/ 2796788 w 4339198"/>
                  <a:gd name="connsiteY6" fmla="*/ 22488 h 3426287"/>
                  <a:gd name="connsiteX0" fmla="*/ 2796788 w 4341888"/>
                  <a:gd name="connsiteY0" fmla="*/ 22488 h 3351560"/>
                  <a:gd name="connsiteX1" fmla="*/ 4339198 w 4341888"/>
                  <a:gd name="connsiteY1" fmla="*/ 1564898 h 3351560"/>
                  <a:gd name="connsiteX2" fmla="*/ 2411777 w 4341888"/>
                  <a:gd name="connsiteY2" fmla="*/ 2568293 h 3351560"/>
                  <a:gd name="connsiteX3" fmla="*/ 1299937 w 4341888"/>
                  <a:gd name="connsiteY3" fmla="*/ 3342442 h 3351560"/>
                  <a:gd name="connsiteX4" fmla="*/ 0 w 4341888"/>
                  <a:gd name="connsiteY4" fmla="*/ 2042505 h 3351560"/>
                  <a:gd name="connsiteX5" fmla="*/ 1299937 w 4341888"/>
                  <a:gd name="connsiteY5" fmla="*/ 742568 h 3351560"/>
                  <a:gd name="connsiteX6" fmla="*/ 2796788 w 4341888"/>
                  <a:gd name="connsiteY6" fmla="*/ 22488 h 3351560"/>
                  <a:gd name="connsiteX0" fmla="*/ 2796788 w 3767049"/>
                  <a:gd name="connsiteY0" fmla="*/ 22488 h 3351695"/>
                  <a:gd name="connsiteX1" fmla="*/ 3761683 w 3767049"/>
                  <a:gd name="connsiteY1" fmla="*/ 1507147 h 3351695"/>
                  <a:gd name="connsiteX2" fmla="*/ 2411777 w 3767049"/>
                  <a:gd name="connsiteY2" fmla="*/ 2568293 h 3351695"/>
                  <a:gd name="connsiteX3" fmla="*/ 1299937 w 3767049"/>
                  <a:gd name="connsiteY3" fmla="*/ 3342442 h 3351695"/>
                  <a:gd name="connsiteX4" fmla="*/ 0 w 3767049"/>
                  <a:gd name="connsiteY4" fmla="*/ 2042505 h 3351695"/>
                  <a:gd name="connsiteX5" fmla="*/ 1299937 w 3767049"/>
                  <a:gd name="connsiteY5" fmla="*/ 742568 h 3351695"/>
                  <a:gd name="connsiteX6" fmla="*/ 2796788 w 3767049"/>
                  <a:gd name="connsiteY6" fmla="*/ 22488 h 3351695"/>
                  <a:gd name="connsiteX0" fmla="*/ 2796788 w 3763516"/>
                  <a:gd name="connsiteY0" fmla="*/ 22488 h 3386407"/>
                  <a:gd name="connsiteX1" fmla="*/ 3761683 w 3763516"/>
                  <a:gd name="connsiteY1" fmla="*/ 1507147 h 3386407"/>
                  <a:gd name="connsiteX2" fmla="*/ 2989293 w 3763516"/>
                  <a:gd name="connsiteY2" fmla="*/ 2934053 h 3386407"/>
                  <a:gd name="connsiteX3" fmla="*/ 1299937 w 3763516"/>
                  <a:gd name="connsiteY3" fmla="*/ 3342442 h 3386407"/>
                  <a:gd name="connsiteX4" fmla="*/ 0 w 3763516"/>
                  <a:gd name="connsiteY4" fmla="*/ 2042505 h 3386407"/>
                  <a:gd name="connsiteX5" fmla="*/ 1299937 w 3763516"/>
                  <a:gd name="connsiteY5" fmla="*/ 742568 h 3386407"/>
                  <a:gd name="connsiteX6" fmla="*/ 2796788 w 3763516"/>
                  <a:gd name="connsiteY6" fmla="*/ 22488 h 3386407"/>
                  <a:gd name="connsiteX0" fmla="*/ 2796843 w 3763571"/>
                  <a:gd name="connsiteY0" fmla="*/ 41117 h 3405036"/>
                  <a:gd name="connsiteX1" fmla="*/ 3761738 w 3763571"/>
                  <a:gd name="connsiteY1" fmla="*/ 1525776 h 3405036"/>
                  <a:gd name="connsiteX2" fmla="*/ 2989348 w 3763571"/>
                  <a:gd name="connsiteY2" fmla="*/ 2952682 h 3405036"/>
                  <a:gd name="connsiteX3" fmla="*/ 1299992 w 3763571"/>
                  <a:gd name="connsiteY3" fmla="*/ 3361071 h 3405036"/>
                  <a:gd name="connsiteX4" fmla="*/ 55 w 3763571"/>
                  <a:gd name="connsiteY4" fmla="*/ 2061134 h 3405036"/>
                  <a:gd name="connsiteX5" fmla="*/ 1261491 w 3763571"/>
                  <a:gd name="connsiteY5" fmla="*/ 462814 h 3405036"/>
                  <a:gd name="connsiteX6" fmla="*/ 2796843 w 3763571"/>
                  <a:gd name="connsiteY6" fmla="*/ 41117 h 3405036"/>
                  <a:gd name="connsiteX0" fmla="*/ 2796827 w 3763555"/>
                  <a:gd name="connsiteY0" fmla="*/ 41117 h 3405036"/>
                  <a:gd name="connsiteX1" fmla="*/ 3761722 w 3763555"/>
                  <a:gd name="connsiteY1" fmla="*/ 1525776 h 3405036"/>
                  <a:gd name="connsiteX2" fmla="*/ 2989332 w 3763555"/>
                  <a:gd name="connsiteY2" fmla="*/ 2952682 h 3405036"/>
                  <a:gd name="connsiteX3" fmla="*/ 1299976 w 3763555"/>
                  <a:gd name="connsiteY3" fmla="*/ 3361071 h 3405036"/>
                  <a:gd name="connsiteX4" fmla="*/ 39 w 3763555"/>
                  <a:gd name="connsiteY4" fmla="*/ 2061134 h 3405036"/>
                  <a:gd name="connsiteX5" fmla="*/ 1261475 w 3763555"/>
                  <a:gd name="connsiteY5" fmla="*/ 462814 h 3405036"/>
                  <a:gd name="connsiteX6" fmla="*/ 2796827 w 3763555"/>
                  <a:gd name="connsiteY6" fmla="*/ 41117 h 3405036"/>
                  <a:gd name="connsiteX0" fmla="*/ 2796827 w 3114557"/>
                  <a:gd name="connsiteY0" fmla="*/ 41117 h 3444216"/>
                  <a:gd name="connsiteX1" fmla="*/ 2989332 w 3114557"/>
                  <a:gd name="connsiteY1" fmla="*/ 2952682 h 3444216"/>
                  <a:gd name="connsiteX2" fmla="*/ 1299976 w 3114557"/>
                  <a:gd name="connsiteY2" fmla="*/ 3361071 h 3444216"/>
                  <a:gd name="connsiteX3" fmla="*/ 39 w 3114557"/>
                  <a:gd name="connsiteY3" fmla="*/ 2061134 h 3444216"/>
                  <a:gd name="connsiteX4" fmla="*/ 1261475 w 3114557"/>
                  <a:gd name="connsiteY4" fmla="*/ 462814 h 3444216"/>
                  <a:gd name="connsiteX5" fmla="*/ 2796827 w 3114557"/>
                  <a:gd name="connsiteY5" fmla="*/ 41117 h 3444216"/>
                  <a:gd name="connsiteX0" fmla="*/ 2796827 w 3704694"/>
                  <a:gd name="connsiteY0" fmla="*/ 41117 h 3406185"/>
                  <a:gd name="connsiteX1" fmla="*/ 2989332 w 3704694"/>
                  <a:gd name="connsiteY1" fmla="*/ 2952682 h 3406185"/>
                  <a:gd name="connsiteX2" fmla="*/ 1299976 w 3704694"/>
                  <a:gd name="connsiteY2" fmla="*/ 3361071 h 3406185"/>
                  <a:gd name="connsiteX3" fmla="*/ 39 w 3704694"/>
                  <a:gd name="connsiteY3" fmla="*/ 2061134 h 3406185"/>
                  <a:gd name="connsiteX4" fmla="*/ 1261475 w 3704694"/>
                  <a:gd name="connsiteY4" fmla="*/ 462814 h 3406185"/>
                  <a:gd name="connsiteX5" fmla="*/ 2796827 w 3704694"/>
                  <a:gd name="connsiteY5" fmla="*/ 41117 h 3406185"/>
                  <a:gd name="connsiteX0" fmla="*/ 2796827 w 3704694"/>
                  <a:gd name="connsiteY0" fmla="*/ 157250 h 3522318"/>
                  <a:gd name="connsiteX1" fmla="*/ 2989332 w 3704694"/>
                  <a:gd name="connsiteY1" fmla="*/ 3068815 h 3522318"/>
                  <a:gd name="connsiteX2" fmla="*/ 1299976 w 3704694"/>
                  <a:gd name="connsiteY2" fmla="*/ 3477204 h 3522318"/>
                  <a:gd name="connsiteX3" fmla="*/ 39 w 3704694"/>
                  <a:gd name="connsiteY3" fmla="*/ 2177267 h 3522318"/>
                  <a:gd name="connsiteX4" fmla="*/ 1261475 w 3704694"/>
                  <a:gd name="connsiteY4" fmla="*/ 578947 h 3522318"/>
                  <a:gd name="connsiteX5" fmla="*/ 2796827 w 3704694"/>
                  <a:gd name="connsiteY5" fmla="*/ 157250 h 3522318"/>
                  <a:gd name="connsiteX0" fmla="*/ 2796827 w 3720116"/>
                  <a:gd name="connsiteY0" fmla="*/ 15986 h 3381054"/>
                  <a:gd name="connsiteX1" fmla="*/ 2989332 w 3720116"/>
                  <a:gd name="connsiteY1" fmla="*/ 2927551 h 3381054"/>
                  <a:gd name="connsiteX2" fmla="*/ 1299976 w 3720116"/>
                  <a:gd name="connsiteY2" fmla="*/ 3335940 h 3381054"/>
                  <a:gd name="connsiteX3" fmla="*/ 39 w 3720116"/>
                  <a:gd name="connsiteY3" fmla="*/ 2036003 h 3381054"/>
                  <a:gd name="connsiteX4" fmla="*/ 1261475 w 3720116"/>
                  <a:gd name="connsiteY4" fmla="*/ 437683 h 3381054"/>
                  <a:gd name="connsiteX5" fmla="*/ 2796827 w 3720116"/>
                  <a:gd name="connsiteY5" fmla="*/ 15986 h 3381054"/>
                  <a:gd name="connsiteX0" fmla="*/ 2796827 w 3814792"/>
                  <a:gd name="connsiteY0" fmla="*/ 71570 h 3436638"/>
                  <a:gd name="connsiteX1" fmla="*/ 2989332 w 3814792"/>
                  <a:gd name="connsiteY1" fmla="*/ 2983135 h 3436638"/>
                  <a:gd name="connsiteX2" fmla="*/ 1299976 w 3814792"/>
                  <a:gd name="connsiteY2" fmla="*/ 3391524 h 3436638"/>
                  <a:gd name="connsiteX3" fmla="*/ 39 w 3814792"/>
                  <a:gd name="connsiteY3" fmla="*/ 2091587 h 3436638"/>
                  <a:gd name="connsiteX4" fmla="*/ 1261475 w 3814792"/>
                  <a:gd name="connsiteY4" fmla="*/ 493267 h 3436638"/>
                  <a:gd name="connsiteX5" fmla="*/ 2796827 w 3814792"/>
                  <a:gd name="connsiteY5" fmla="*/ 71570 h 3436638"/>
                  <a:gd name="connsiteX0" fmla="*/ 3152963 w 3504826"/>
                  <a:gd name="connsiteY0" fmla="*/ 72716 h 3465826"/>
                  <a:gd name="connsiteX1" fmla="*/ 2989334 w 3504826"/>
                  <a:gd name="connsiteY1" fmla="*/ 2974656 h 3465826"/>
                  <a:gd name="connsiteX2" fmla="*/ 1299978 w 3504826"/>
                  <a:gd name="connsiteY2" fmla="*/ 3383045 h 3465826"/>
                  <a:gd name="connsiteX3" fmla="*/ 41 w 3504826"/>
                  <a:gd name="connsiteY3" fmla="*/ 2083108 h 3465826"/>
                  <a:gd name="connsiteX4" fmla="*/ 1261477 w 3504826"/>
                  <a:gd name="connsiteY4" fmla="*/ 484788 h 3465826"/>
                  <a:gd name="connsiteX5" fmla="*/ 3152963 w 3504826"/>
                  <a:gd name="connsiteY5" fmla="*/ 72716 h 3465826"/>
                  <a:gd name="connsiteX0" fmla="*/ 3152963 w 3496293"/>
                  <a:gd name="connsiteY0" fmla="*/ 137966 h 3531076"/>
                  <a:gd name="connsiteX1" fmla="*/ 2989334 w 3496293"/>
                  <a:gd name="connsiteY1" fmla="*/ 3039906 h 3531076"/>
                  <a:gd name="connsiteX2" fmla="*/ 1299978 w 3496293"/>
                  <a:gd name="connsiteY2" fmla="*/ 3448295 h 3531076"/>
                  <a:gd name="connsiteX3" fmla="*/ 41 w 3496293"/>
                  <a:gd name="connsiteY3" fmla="*/ 2148358 h 3531076"/>
                  <a:gd name="connsiteX4" fmla="*/ 1261477 w 3496293"/>
                  <a:gd name="connsiteY4" fmla="*/ 550038 h 3531076"/>
                  <a:gd name="connsiteX5" fmla="*/ 3152963 w 3496293"/>
                  <a:gd name="connsiteY5" fmla="*/ 137966 h 3531076"/>
                  <a:gd name="connsiteX0" fmla="*/ 3152963 w 3333555"/>
                  <a:gd name="connsiteY0" fmla="*/ 163589 h 3581918"/>
                  <a:gd name="connsiteX1" fmla="*/ 3047086 w 3333555"/>
                  <a:gd name="connsiteY1" fmla="*/ 3132906 h 3581918"/>
                  <a:gd name="connsiteX2" fmla="*/ 1299978 w 3333555"/>
                  <a:gd name="connsiteY2" fmla="*/ 3473918 h 3581918"/>
                  <a:gd name="connsiteX3" fmla="*/ 41 w 3333555"/>
                  <a:gd name="connsiteY3" fmla="*/ 2173981 h 3581918"/>
                  <a:gd name="connsiteX4" fmla="*/ 1261477 w 3333555"/>
                  <a:gd name="connsiteY4" fmla="*/ 575661 h 3581918"/>
                  <a:gd name="connsiteX5" fmla="*/ 3152963 w 3333555"/>
                  <a:gd name="connsiteY5" fmla="*/ 163589 h 3581918"/>
                  <a:gd name="connsiteX0" fmla="*/ 3335845 w 3469090"/>
                  <a:gd name="connsiteY0" fmla="*/ 178262 h 3506006"/>
                  <a:gd name="connsiteX1" fmla="*/ 3047088 w 3469090"/>
                  <a:gd name="connsiteY1" fmla="*/ 3060952 h 3506006"/>
                  <a:gd name="connsiteX2" fmla="*/ 1299980 w 3469090"/>
                  <a:gd name="connsiteY2" fmla="*/ 3401964 h 3506006"/>
                  <a:gd name="connsiteX3" fmla="*/ 43 w 3469090"/>
                  <a:gd name="connsiteY3" fmla="*/ 2102027 h 3506006"/>
                  <a:gd name="connsiteX4" fmla="*/ 1261479 w 3469090"/>
                  <a:gd name="connsiteY4" fmla="*/ 503707 h 3506006"/>
                  <a:gd name="connsiteX5" fmla="*/ 3335845 w 3469090"/>
                  <a:gd name="connsiteY5" fmla="*/ 178262 h 3506006"/>
                  <a:gd name="connsiteX0" fmla="*/ 3335845 w 3409266"/>
                  <a:gd name="connsiteY0" fmla="*/ 167980 h 3450121"/>
                  <a:gd name="connsiteX1" fmla="*/ 2788738 w 3409266"/>
                  <a:gd name="connsiteY1" fmla="*/ 2910666 h 3450121"/>
                  <a:gd name="connsiteX2" fmla="*/ 1299980 w 3409266"/>
                  <a:gd name="connsiteY2" fmla="*/ 3391682 h 3450121"/>
                  <a:gd name="connsiteX3" fmla="*/ 43 w 3409266"/>
                  <a:gd name="connsiteY3" fmla="*/ 2091745 h 3450121"/>
                  <a:gd name="connsiteX4" fmla="*/ 1261479 w 3409266"/>
                  <a:gd name="connsiteY4" fmla="*/ 493425 h 3450121"/>
                  <a:gd name="connsiteX5" fmla="*/ 3335845 w 3409266"/>
                  <a:gd name="connsiteY5" fmla="*/ 167980 h 3450121"/>
                  <a:gd name="connsiteX0" fmla="*/ 3335845 w 3544849"/>
                  <a:gd name="connsiteY0" fmla="*/ 413157 h 3695298"/>
                  <a:gd name="connsiteX1" fmla="*/ 2788738 w 3544849"/>
                  <a:gd name="connsiteY1" fmla="*/ 3155843 h 3695298"/>
                  <a:gd name="connsiteX2" fmla="*/ 1299980 w 3544849"/>
                  <a:gd name="connsiteY2" fmla="*/ 3636859 h 3695298"/>
                  <a:gd name="connsiteX3" fmla="*/ 43 w 3544849"/>
                  <a:gd name="connsiteY3" fmla="*/ 2336922 h 3695298"/>
                  <a:gd name="connsiteX4" fmla="*/ 1261479 w 3544849"/>
                  <a:gd name="connsiteY4" fmla="*/ 738602 h 3695298"/>
                  <a:gd name="connsiteX5" fmla="*/ 3335845 w 3544849"/>
                  <a:gd name="connsiteY5" fmla="*/ 413157 h 3695298"/>
                  <a:gd name="connsiteX0" fmla="*/ 3335842 w 3544846"/>
                  <a:gd name="connsiteY0" fmla="*/ 450866 h 3733007"/>
                  <a:gd name="connsiteX1" fmla="*/ 2788735 w 3544846"/>
                  <a:gd name="connsiteY1" fmla="*/ 3193552 h 3733007"/>
                  <a:gd name="connsiteX2" fmla="*/ 1299977 w 3544846"/>
                  <a:gd name="connsiteY2" fmla="*/ 3674568 h 3733007"/>
                  <a:gd name="connsiteX3" fmla="*/ 40 w 3544846"/>
                  <a:gd name="connsiteY3" fmla="*/ 2374631 h 3733007"/>
                  <a:gd name="connsiteX4" fmla="*/ 1261476 w 3544846"/>
                  <a:gd name="connsiteY4" fmla="*/ 776311 h 3733007"/>
                  <a:gd name="connsiteX5" fmla="*/ 3335842 w 3544846"/>
                  <a:gd name="connsiteY5" fmla="*/ 450866 h 3733007"/>
                  <a:gd name="connsiteX0" fmla="*/ 3250913 w 3459917"/>
                  <a:gd name="connsiteY0" fmla="*/ 414907 h 3693368"/>
                  <a:gd name="connsiteX1" fmla="*/ 2703806 w 3459917"/>
                  <a:gd name="connsiteY1" fmla="*/ 3157593 h 3693368"/>
                  <a:gd name="connsiteX2" fmla="*/ 1215048 w 3459917"/>
                  <a:gd name="connsiteY2" fmla="*/ 3638609 h 3693368"/>
                  <a:gd name="connsiteX3" fmla="*/ 48 w 3459917"/>
                  <a:gd name="connsiteY3" fmla="*/ 2389721 h 3693368"/>
                  <a:gd name="connsiteX4" fmla="*/ 1176547 w 3459917"/>
                  <a:gd name="connsiteY4" fmla="*/ 740352 h 3693368"/>
                  <a:gd name="connsiteX5" fmla="*/ 3250913 w 3459917"/>
                  <a:gd name="connsiteY5" fmla="*/ 414907 h 3693368"/>
                  <a:gd name="connsiteX0" fmla="*/ 3250913 w 3459917"/>
                  <a:gd name="connsiteY0" fmla="*/ 434239 h 3712700"/>
                  <a:gd name="connsiteX1" fmla="*/ 2703806 w 3459917"/>
                  <a:gd name="connsiteY1" fmla="*/ 3176925 h 3712700"/>
                  <a:gd name="connsiteX2" fmla="*/ 1215048 w 3459917"/>
                  <a:gd name="connsiteY2" fmla="*/ 3657941 h 3712700"/>
                  <a:gd name="connsiteX3" fmla="*/ 48 w 3459917"/>
                  <a:gd name="connsiteY3" fmla="*/ 2409053 h 3712700"/>
                  <a:gd name="connsiteX4" fmla="*/ 1176547 w 3459917"/>
                  <a:gd name="connsiteY4" fmla="*/ 759684 h 3712700"/>
                  <a:gd name="connsiteX5" fmla="*/ 3250913 w 3459917"/>
                  <a:gd name="connsiteY5" fmla="*/ 434239 h 3712700"/>
                  <a:gd name="connsiteX0" fmla="*/ 3250913 w 3459917"/>
                  <a:gd name="connsiteY0" fmla="*/ 434239 h 3749333"/>
                  <a:gd name="connsiteX1" fmla="*/ 2703806 w 3459917"/>
                  <a:gd name="connsiteY1" fmla="*/ 3176925 h 3749333"/>
                  <a:gd name="connsiteX2" fmla="*/ 1215048 w 3459917"/>
                  <a:gd name="connsiteY2" fmla="*/ 3657941 h 3749333"/>
                  <a:gd name="connsiteX3" fmla="*/ 48 w 3459917"/>
                  <a:gd name="connsiteY3" fmla="*/ 2409053 h 3749333"/>
                  <a:gd name="connsiteX4" fmla="*/ 1176547 w 3459917"/>
                  <a:gd name="connsiteY4" fmla="*/ 759684 h 3749333"/>
                  <a:gd name="connsiteX5" fmla="*/ 3250913 w 3459917"/>
                  <a:gd name="connsiteY5" fmla="*/ 434239 h 3749333"/>
                  <a:gd name="connsiteX0" fmla="*/ 3253678 w 3470434"/>
                  <a:gd name="connsiteY0" fmla="*/ 434239 h 4025595"/>
                  <a:gd name="connsiteX1" fmla="*/ 2706571 w 3470434"/>
                  <a:gd name="connsiteY1" fmla="*/ 3176925 h 4025595"/>
                  <a:gd name="connsiteX2" fmla="*/ 908459 w 3470434"/>
                  <a:gd name="connsiteY2" fmla="*/ 3969395 h 4025595"/>
                  <a:gd name="connsiteX3" fmla="*/ 2813 w 3470434"/>
                  <a:gd name="connsiteY3" fmla="*/ 2409053 h 4025595"/>
                  <a:gd name="connsiteX4" fmla="*/ 1179312 w 3470434"/>
                  <a:gd name="connsiteY4" fmla="*/ 759684 h 4025595"/>
                  <a:gd name="connsiteX5" fmla="*/ 3253678 w 3470434"/>
                  <a:gd name="connsiteY5" fmla="*/ 434239 h 4025595"/>
                  <a:gd name="connsiteX0" fmla="*/ 3417746 w 3612646"/>
                  <a:gd name="connsiteY0" fmla="*/ 447770 h 3887304"/>
                  <a:gd name="connsiteX1" fmla="*/ 2706571 w 3612646"/>
                  <a:gd name="connsiteY1" fmla="*/ 3040583 h 3887304"/>
                  <a:gd name="connsiteX2" fmla="*/ 908459 w 3612646"/>
                  <a:gd name="connsiteY2" fmla="*/ 3833053 h 3887304"/>
                  <a:gd name="connsiteX3" fmla="*/ 2813 w 3612646"/>
                  <a:gd name="connsiteY3" fmla="*/ 2272711 h 3887304"/>
                  <a:gd name="connsiteX4" fmla="*/ 1179312 w 3612646"/>
                  <a:gd name="connsiteY4" fmla="*/ 623342 h 3887304"/>
                  <a:gd name="connsiteX5" fmla="*/ 3417746 w 3612646"/>
                  <a:gd name="connsiteY5" fmla="*/ 447770 h 3887304"/>
                  <a:gd name="connsiteX0" fmla="*/ 3417746 w 3612646"/>
                  <a:gd name="connsiteY0" fmla="*/ 423709 h 3863243"/>
                  <a:gd name="connsiteX1" fmla="*/ 2706571 w 3612646"/>
                  <a:gd name="connsiteY1" fmla="*/ 3016522 h 3863243"/>
                  <a:gd name="connsiteX2" fmla="*/ 908459 w 3612646"/>
                  <a:gd name="connsiteY2" fmla="*/ 3808992 h 3863243"/>
                  <a:gd name="connsiteX3" fmla="*/ 2813 w 3612646"/>
                  <a:gd name="connsiteY3" fmla="*/ 2248650 h 3863243"/>
                  <a:gd name="connsiteX4" fmla="*/ 1179312 w 3612646"/>
                  <a:gd name="connsiteY4" fmla="*/ 599281 h 3863243"/>
                  <a:gd name="connsiteX5" fmla="*/ 3417746 w 3612646"/>
                  <a:gd name="connsiteY5" fmla="*/ 423709 h 3863243"/>
                  <a:gd name="connsiteX0" fmla="*/ 3417746 w 3766808"/>
                  <a:gd name="connsiteY0" fmla="*/ 310708 h 3750242"/>
                  <a:gd name="connsiteX1" fmla="*/ 2706571 w 3766808"/>
                  <a:gd name="connsiteY1" fmla="*/ 2903521 h 3750242"/>
                  <a:gd name="connsiteX2" fmla="*/ 908459 w 3766808"/>
                  <a:gd name="connsiteY2" fmla="*/ 3695991 h 3750242"/>
                  <a:gd name="connsiteX3" fmla="*/ 2813 w 3766808"/>
                  <a:gd name="connsiteY3" fmla="*/ 2135649 h 3750242"/>
                  <a:gd name="connsiteX4" fmla="*/ 1179312 w 3766808"/>
                  <a:gd name="connsiteY4" fmla="*/ 486280 h 3750242"/>
                  <a:gd name="connsiteX5" fmla="*/ 3417746 w 3766808"/>
                  <a:gd name="connsiteY5" fmla="*/ 310708 h 3750242"/>
                  <a:gd name="connsiteX0" fmla="*/ 3417746 w 3766808"/>
                  <a:gd name="connsiteY0" fmla="*/ 336191 h 3775725"/>
                  <a:gd name="connsiteX1" fmla="*/ 2706571 w 3766808"/>
                  <a:gd name="connsiteY1" fmla="*/ 2929004 h 3775725"/>
                  <a:gd name="connsiteX2" fmla="*/ 908459 w 3766808"/>
                  <a:gd name="connsiteY2" fmla="*/ 3721474 h 3775725"/>
                  <a:gd name="connsiteX3" fmla="*/ 2813 w 3766808"/>
                  <a:gd name="connsiteY3" fmla="*/ 2161132 h 3775725"/>
                  <a:gd name="connsiteX4" fmla="*/ 1179312 w 3766808"/>
                  <a:gd name="connsiteY4" fmla="*/ 511763 h 3775725"/>
                  <a:gd name="connsiteX5" fmla="*/ 3417746 w 3766808"/>
                  <a:gd name="connsiteY5" fmla="*/ 336191 h 3775725"/>
                  <a:gd name="connsiteX0" fmla="*/ 3417746 w 3697371"/>
                  <a:gd name="connsiteY0" fmla="*/ 413923 h 3853457"/>
                  <a:gd name="connsiteX1" fmla="*/ 2706571 w 3697371"/>
                  <a:gd name="connsiteY1" fmla="*/ 3006736 h 3853457"/>
                  <a:gd name="connsiteX2" fmla="*/ 908459 w 3697371"/>
                  <a:gd name="connsiteY2" fmla="*/ 3799206 h 3853457"/>
                  <a:gd name="connsiteX3" fmla="*/ 2813 w 3697371"/>
                  <a:gd name="connsiteY3" fmla="*/ 2238864 h 3853457"/>
                  <a:gd name="connsiteX4" fmla="*/ 1179312 w 3697371"/>
                  <a:gd name="connsiteY4" fmla="*/ 589495 h 3853457"/>
                  <a:gd name="connsiteX5" fmla="*/ 3417746 w 3697371"/>
                  <a:gd name="connsiteY5" fmla="*/ 413923 h 3853457"/>
                  <a:gd name="connsiteX0" fmla="*/ 3418892 w 3698517"/>
                  <a:gd name="connsiteY0" fmla="*/ 413923 h 3849546"/>
                  <a:gd name="connsiteX1" fmla="*/ 2707717 w 3698517"/>
                  <a:gd name="connsiteY1" fmla="*/ 3006736 h 3849546"/>
                  <a:gd name="connsiteX2" fmla="*/ 909605 w 3698517"/>
                  <a:gd name="connsiteY2" fmla="*/ 3799206 h 3849546"/>
                  <a:gd name="connsiteX3" fmla="*/ 3959 w 3698517"/>
                  <a:gd name="connsiteY3" fmla="*/ 2238864 h 3849546"/>
                  <a:gd name="connsiteX4" fmla="*/ 1180458 w 3698517"/>
                  <a:gd name="connsiteY4" fmla="*/ 589495 h 3849546"/>
                  <a:gd name="connsiteX5" fmla="*/ 3418892 w 3698517"/>
                  <a:gd name="connsiteY5" fmla="*/ 413923 h 384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17" h="3849546">
                    <a:moveTo>
                      <a:pt x="3418892" y="413923"/>
                    </a:moveTo>
                    <a:cubicBezTo>
                      <a:pt x="4205510" y="1291659"/>
                      <a:pt x="3125932" y="2442522"/>
                      <a:pt x="2707717" y="3006736"/>
                    </a:cubicBezTo>
                    <a:cubicBezTo>
                      <a:pt x="2289503" y="3570950"/>
                      <a:pt x="1545574" y="4000316"/>
                      <a:pt x="909605" y="3799206"/>
                    </a:cubicBezTo>
                    <a:cubicBezTo>
                      <a:pt x="302146" y="3607112"/>
                      <a:pt x="-41183" y="2773816"/>
                      <a:pt x="3959" y="2238864"/>
                    </a:cubicBezTo>
                    <a:cubicBezTo>
                      <a:pt x="49101" y="1703912"/>
                      <a:pt x="736677" y="899198"/>
                      <a:pt x="1180458" y="589495"/>
                    </a:cubicBezTo>
                    <a:cubicBezTo>
                      <a:pt x="1624239" y="279792"/>
                      <a:pt x="2632274" y="-463813"/>
                      <a:pt x="3418892" y="413923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  <a:alpha val="68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EFAB1B8-EE22-4B21-B2FE-F3F045C28376}"/>
                </a:ext>
              </a:extLst>
            </p:cNvPr>
            <p:cNvGrpSpPr/>
            <p:nvPr/>
          </p:nvGrpSpPr>
          <p:grpSpPr>
            <a:xfrm>
              <a:off x="7367042" y="5749623"/>
              <a:ext cx="653313" cy="549217"/>
              <a:chOff x="951526" y="4806587"/>
              <a:chExt cx="1494293" cy="1256200"/>
            </a:xfrm>
          </p:grpSpPr>
          <p:sp>
            <p:nvSpPr>
              <p:cNvPr id="59" name="타원 17">
                <a:extLst>
                  <a:ext uri="{FF2B5EF4-FFF2-40B4-BE49-F238E27FC236}">
                    <a16:creationId xmlns:a16="http://schemas.microsoft.com/office/drawing/2014/main" id="{753413D3-8F35-4D31-8B6B-0B392475DC09}"/>
                  </a:ext>
                </a:extLst>
              </p:cNvPr>
              <p:cNvSpPr/>
              <p:nvPr/>
            </p:nvSpPr>
            <p:spPr>
              <a:xfrm rot="6497621">
                <a:off x="986049" y="5202813"/>
                <a:ext cx="825451" cy="894498"/>
              </a:xfrm>
              <a:custGeom>
                <a:avLst/>
                <a:gdLst>
                  <a:gd name="connsiteX0" fmla="*/ 2796788 w 4339198"/>
                  <a:gd name="connsiteY0" fmla="*/ 22488 h 3342442"/>
                  <a:gd name="connsiteX1" fmla="*/ 4339198 w 4339198"/>
                  <a:gd name="connsiteY1" fmla="*/ 1564898 h 3342442"/>
                  <a:gd name="connsiteX2" fmla="*/ 2796788 w 4339198"/>
                  <a:gd name="connsiteY2" fmla="*/ 3107308 h 3342442"/>
                  <a:gd name="connsiteX3" fmla="*/ 2193715 w 4339198"/>
                  <a:gd name="connsiteY3" fmla="*/ 2984799 h 3342442"/>
                  <a:gd name="connsiteX4" fmla="*/ 1299937 w 4339198"/>
                  <a:gd name="connsiteY4" fmla="*/ 3342442 h 3342442"/>
                  <a:gd name="connsiteX5" fmla="*/ 0 w 4339198"/>
                  <a:gd name="connsiteY5" fmla="*/ 2042505 h 3342442"/>
                  <a:gd name="connsiteX6" fmla="*/ 1299937 w 4339198"/>
                  <a:gd name="connsiteY6" fmla="*/ 742568 h 3342442"/>
                  <a:gd name="connsiteX7" fmla="*/ 2796788 w 4339198"/>
                  <a:gd name="connsiteY7" fmla="*/ 22488 h 3342442"/>
                  <a:gd name="connsiteX0" fmla="*/ 2796788 w 4339198"/>
                  <a:gd name="connsiteY0" fmla="*/ 22488 h 3426287"/>
                  <a:gd name="connsiteX1" fmla="*/ 4339198 w 4339198"/>
                  <a:gd name="connsiteY1" fmla="*/ 1564898 h 3426287"/>
                  <a:gd name="connsiteX2" fmla="*/ 2796788 w 4339198"/>
                  <a:gd name="connsiteY2" fmla="*/ 3107308 h 3426287"/>
                  <a:gd name="connsiteX3" fmla="*/ 1299937 w 4339198"/>
                  <a:gd name="connsiteY3" fmla="*/ 3342442 h 3426287"/>
                  <a:gd name="connsiteX4" fmla="*/ 0 w 4339198"/>
                  <a:gd name="connsiteY4" fmla="*/ 2042505 h 3426287"/>
                  <a:gd name="connsiteX5" fmla="*/ 1299937 w 4339198"/>
                  <a:gd name="connsiteY5" fmla="*/ 742568 h 3426287"/>
                  <a:gd name="connsiteX6" fmla="*/ 2796788 w 4339198"/>
                  <a:gd name="connsiteY6" fmla="*/ 22488 h 3426287"/>
                  <a:gd name="connsiteX0" fmla="*/ 2796788 w 4341888"/>
                  <a:gd name="connsiteY0" fmla="*/ 22488 h 3351560"/>
                  <a:gd name="connsiteX1" fmla="*/ 4339198 w 4341888"/>
                  <a:gd name="connsiteY1" fmla="*/ 1564898 h 3351560"/>
                  <a:gd name="connsiteX2" fmla="*/ 2411777 w 4341888"/>
                  <a:gd name="connsiteY2" fmla="*/ 2568293 h 3351560"/>
                  <a:gd name="connsiteX3" fmla="*/ 1299937 w 4341888"/>
                  <a:gd name="connsiteY3" fmla="*/ 3342442 h 3351560"/>
                  <a:gd name="connsiteX4" fmla="*/ 0 w 4341888"/>
                  <a:gd name="connsiteY4" fmla="*/ 2042505 h 3351560"/>
                  <a:gd name="connsiteX5" fmla="*/ 1299937 w 4341888"/>
                  <a:gd name="connsiteY5" fmla="*/ 742568 h 3351560"/>
                  <a:gd name="connsiteX6" fmla="*/ 2796788 w 4341888"/>
                  <a:gd name="connsiteY6" fmla="*/ 22488 h 3351560"/>
                  <a:gd name="connsiteX0" fmla="*/ 2796788 w 3767049"/>
                  <a:gd name="connsiteY0" fmla="*/ 22488 h 3351695"/>
                  <a:gd name="connsiteX1" fmla="*/ 3761683 w 3767049"/>
                  <a:gd name="connsiteY1" fmla="*/ 1507147 h 3351695"/>
                  <a:gd name="connsiteX2" fmla="*/ 2411777 w 3767049"/>
                  <a:gd name="connsiteY2" fmla="*/ 2568293 h 3351695"/>
                  <a:gd name="connsiteX3" fmla="*/ 1299937 w 3767049"/>
                  <a:gd name="connsiteY3" fmla="*/ 3342442 h 3351695"/>
                  <a:gd name="connsiteX4" fmla="*/ 0 w 3767049"/>
                  <a:gd name="connsiteY4" fmla="*/ 2042505 h 3351695"/>
                  <a:gd name="connsiteX5" fmla="*/ 1299937 w 3767049"/>
                  <a:gd name="connsiteY5" fmla="*/ 742568 h 3351695"/>
                  <a:gd name="connsiteX6" fmla="*/ 2796788 w 3767049"/>
                  <a:gd name="connsiteY6" fmla="*/ 22488 h 3351695"/>
                  <a:gd name="connsiteX0" fmla="*/ 2796788 w 3763516"/>
                  <a:gd name="connsiteY0" fmla="*/ 22488 h 3386407"/>
                  <a:gd name="connsiteX1" fmla="*/ 3761683 w 3763516"/>
                  <a:gd name="connsiteY1" fmla="*/ 1507147 h 3386407"/>
                  <a:gd name="connsiteX2" fmla="*/ 2989293 w 3763516"/>
                  <a:gd name="connsiteY2" fmla="*/ 2934053 h 3386407"/>
                  <a:gd name="connsiteX3" fmla="*/ 1299937 w 3763516"/>
                  <a:gd name="connsiteY3" fmla="*/ 3342442 h 3386407"/>
                  <a:gd name="connsiteX4" fmla="*/ 0 w 3763516"/>
                  <a:gd name="connsiteY4" fmla="*/ 2042505 h 3386407"/>
                  <a:gd name="connsiteX5" fmla="*/ 1299937 w 3763516"/>
                  <a:gd name="connsiteY5" fmla="*/ 742568 h 3386407"/>
                  <a:gd name="connsiteX6" fmla="*/ 2796788 w 3763516"/>
                  <a:gd name="connsiteY6" fmla="*/ 22488 h 3386407"/>
                  <a:gd name="connsiteX0" fmla="*/ 2796843 w 3763571"/>
                  <a:gd name="connsiteY0" fmla="*/ 41117 h 3405036"/>
                  <a:gd name="connsiteX1" fmla="*/ 3761738 w 3763571"/>
                  <a:gd name="connsiteY1" fmla="*/ 1525776 h 3405036"/>
                  <a:gd name="connsiteX2" fmla="*/ 2989348 w 3763571"/>
                  <a:gd name="connsiteY2" fmla="*/ 2952682 h 3405036"/>
                  <a:gd name="connsiteX3" fmla="*/ 1299992 w 3763571"/>
                  <a:gd name="connsiteY3" fmla="*/ 3361071 h 3405036"/>
                  <a:gd name="connsiteX4" fmla="*/ 55 w 3763571"/>
                  <a:gd name="connsiteY4" fmla="*/ 2061134 h 3405036"/>
                  <a:gd name="connsiteX5" fmla="*/ 1261491 w 3763571"/>
                  <a:gd name="connsiteY5" fmla="*/ 462814 h 3405036"/>
                  <a:gd name="connsiteX6" fmla="*/ 2796843 w 3763571"/>
                  <a:gd name="connsiteY6" fmla="*/ 41117 h 3405036"/>
                  <a:gd name="connsiteX0" fmla="*/ 2796827 w 3763555"/>
                  <a:gd name="connsiteY0" fmla="*/ 41117 h 3405036"/>
                  <a:gd name="connsiteX1" fmla="*/ 3761722 w 3763555"/>
                  <a:gd name="connsiteY1" fmla="*/ 1525776 h 3405036"/>
                  <a:gd name="connsiteX2" fmla="*/ 2989332 w 3763555"/>
                  <a:gd name="connsiteY2" fmla="*/ 2952682 h 3405036"/>
                  <a:gd name="connsiteX3" fmla="*/ 1299976 w 3763555"/>
                  <a:gd name="connsiteY3" fmla="*/ 3361071 h 3405036"/>
                  <a:gd name="connsiteX4" fmla="*/ 39 w 3763555"/>
                  <a:gd name="connsiteY4" fmla="*/ 2061134 h 3405036"/>
                  <a:gd name="connsiteX5" fmla="*/ 1261475 w 3763555"/>
                  <a:gd name="connsiteY5" fmla="*/ 462814 h 3405036"/>
                  <a:gd name="connsiteX6" fmla="*/ 2796827 w 3763555"/>
                  <a:gd name="connsiteY6" fmla="*/ 41117 h 3405036"/>
                  <a:gd name="connsiteX0" fmla="*/ 2796827 w 3114557"/>
                  <a:gd name="connsiteY0" fmla="*/ 41117 h 3444216"/>
                  <a:gd name="connsiteX1" fmla="*/ 2989332 w 3114557"/>
                  <a:gd name="connsiteY1" fmla="*/ 2952682 h 3444216"/>
                  <a:gd name="connsiteX2" fmla="*/ 1299976 w 3114557"/>
                  <a:gd name="connsiteY2" fmla="*/ 3361071 h 3444216"/>
                  <a:gd name="connsiteX3" fmla="*/ 39 w 3114557"/>
                  <a:gd name="connsiteY3" fmla="*/ 2061134 h 3444216"/>
                  <a:gd name="connsiteX4" fmla="*/ 1261475 w 3114557"/>
                  <a:gd name="connsiteY4" fmla="*/ 462814 h 3444216"/>
                  <a:gd name="connsiteX5" fmla="*/ 2796827 w 3114557"/>
                  <a:gd name="connsiteY5" fmla="*/ 41117 h 3444216"/>
                  <a:gd name="connsiteX0" fmla="*/ 2796827 w 3704694"/>
                  <a:gd name="connsiteY0" fmla="*/ 41117 h 3406185"/>
                  <a:gd name="connsiteX1" fmla="*/ 2989332 w 3704694"/>
                  <a:gd name="connsiteY1" fmla="*/ 2952682 h 3406185"/>
                  <a:gd name="connsiteX2" fmla="*/ 1299976 w 3704694"/>
                  <a:gd name="connsiteY2" fmla="*/ 3361071 h 3406185"/>
                  <a:gd name="connsiteX3" fmla="*/ 39 w 3704694"/>
                  <a:gd name="connsiteY3" fmla="*/ 2061134 h 3406185"/>
                  <a:gd name="connsiteX4" fmla="*/ 1261475 w 3704694"/>
                  <a:gd name="connsiteY4" fmla="*/ 462814 h 3406185"/>
                  <a:gd name="connsiteX5" fmla="*/ 2796827 w 3704694"/>
                  <a:gd name="connsiteY5" fmla="*/ 41117 h 3406185"/>
                  <a:gd name="connsiteX0" fmla="*/ 2796827 w 3704694"/>
                  <a:gd name="connsiteY0" fmla="*/ 157250 h 3522318"/>
                  <a:gd name="connsiteX1" fmla="*/ 2989332 w 3704694"/>
                  <a:gd name="connsiteY1" fmla="*/ 3068815 h 3522318"/>
                  <a:gd name="connsiteX2" fmla="*/ 1299976 w 3704694"/>
                  <a:gd name="connsiteY2" fmla="*/ 3477204 h 3522318"/>
                  <a:gd name="connsiteX3" fmla="*/ 39 w 3704694"/>
                  <a:gd name="connsiteY3" fmla="*/ 2177267 h 3522318"/>
                  <a:gd name="connsiteX4" fmla="*/ 1261475 w 3704694"/>
                  <a:gd name="connsiteY4" fmla="*/ 578947 h 3522318"/>
                  <a:gd name="connsiteX5" fmla="*/ 2796827 w 3704694"/>
                  <a:gd name="connsiteY5" fmla="*/ 157250 h 3522318"/>
                  <a:gd name="connsiteX0" fmla="*/ 2796827 w 3720116"/>
                  <a:gd name="connsiteY0" fmla="*/ 15986 h 3381054"/>
                  <a:gd name="connsiteX1" fmla="*/ 2989332 w 3720116"/>
                  <a:gd name="connsiteY1" fmla="*/ 2927551 h 3381054"/>
                  <a:gd name="connsiteX2" fmla="*/ 1299976 w 3720116"/>
                  <a:gd name="connsiteY2" fmla="*/ 3335940 h 3381054"/>
                  <a:gd name="connsiteX3" fmla="*/ 39 w 3720116"/>
                  <a:gd name="connsiteY3" fmla="*/ 2036003 h 3381054"/>
                  <a:gd name="connsiteX4" fmla="*/ 1261475 w 3720116"/>
                  <a:gd name="connsiteY4" fmla="*/ 437683 h 3381054"/>
                  <a:gd name="connsiteX5" fmla="*/ 2796827 w 3720116"/>
                  <a:gd name="connsiteY5" fmla="*/ 15986 h 3381054"/>
                  <a:gd name="connsiteX0" fmla="*/ 2796827 w 3814792"/>
                  <a:gd name="connsiteY0" fmla="*/ 71570 h 3436638"/>
                  <a:gd name="connsiteX1" fmla="*/ 2989332 w 3814792"/>
                  <a:gd name="connsiteY1" fmla="*/ 2983135 h 3436638"/>
                  <a:gd name="connsiteX2" fmla="*/ 1299976 w 3814792"/>
                  <a:gd name="connsiteY2" fmla="*/ 3391524 h 3436638"/>
                  <a:gd name="connsiteX3" fmla="*/ 39 w 3814792"/>
                  <a:gd name="connsiteY3" fmla="*/ 2091587 h 3436638"/>
                  <a:gd name="connsiteX4" fmla="*/ 1261475 w 3814792"/>
                  <a:gd name="connsiteY4" fmla="*/ 493267 h 3436638"/>
                  <a:gd name="connsiteX5" fmla="*/ 2796827 w 3814792"/>
                  <a:gd name="connsiteY5" fmla="*/ 71570 h 3436638"/>
                  <a:gd name="connsiteX0" fmla="*/ 3152963 w 3504826"/>
                  <a:gd name="connsiteY0" fmla="*/ 72716 h 3465826"/>
                  <a:gd name="connsiteX1" fmla="*/ 2989334 w 3504826"/>
                  <a:gd name="connsiteY1" fmla="*/ 2974656 h 3465826"/>
                  <a:gd name="connsiteX2" fmla="*/ 1299978 w 3504826"/>
                  <a:gd name="connsiteY2" fmla="*/ 3383045 h 3465826"/>
                  <a:gd name="connsiteX3" fmla="*/ 41 w 3504826"/>
                  <a:gd name="connsiteY3" fmla="*/ 2083108 h 3465826"/>
                  <a:gd name="connsiteX4" fmla="*/ 1261477 w 3504826"/>
                  <a:gd name="connsiteY4" fmla="*/ 484788 h 3465826"/>
                  <a:gd name="connsiteX5" fmla="*/ 3152963 w 3504826"/>
                  <a:gd name="connsiteY5" fmla="*/ 72716 h 3465826"/>
                  <a:gd name="connsiteX0" fmla="*/ 3152963 w 3496293"/>
                  <a:gd name="connsiteY0" fmla="*/ 137966 h 3531076"/>
                  <a:gd name="connsiteX1" fmla="*/ 2989334 w 3496293"/>
                  <a:gd name="connsiteY1" fmla="*/ 3039906 h 3531076"/>
                  <a:gd name="connsiteX2" fmla="*/ 1299978 w 3496293"/>
                  <a:gd name="connsiteY2" fmla="*/ 3448295 h 3531076"/>
                  <a:gd name="connsiteX3" fmla="*/ 41 w 3496293"/>
                  <a:gd name="connsiteY3" fmla="*/ 2148358 h 3531076"/>
                  <a:gd name="connsiteX4" fmla="*/ 1261477 w 3496293"/>
                  <a:gd name="connsiteY4" fmla="*/ 550038 h 3531076"/>
                  <a:gd name="connsiteX5" fmla="*/ 3152963 w 3496293"/>
                  <a:gd name="connsiteY5" fmla="*/ 137966 h 3531076"/>
                  <a:gd name="connsiteX0" fmla="*/ 3152963 w 3333555"/>
                  <a:gd name="connsiteY0" fmla="*/ 163589 h 3581918"/>
                  <a:gd name="connsiteX1" fmla="*/ 3047086 w 3333555"/>
                  <a:gd name="connsiteY1" fmla="*/ 3132906 h 3581918"/>
                  <a:gd name="connsiteX2" fmla="*/ 1299978 w 3333555"/>
                  <a:gd name="connsiteY2" fmla="*/ 3473918 h 3581918"/>
                  <a:gd name="connsiteX3" fmla="*/ 41 w 3333555"/>
                  <a:gd name="connsiteY3" fmla="*/ 2173981 h 3581918"/>
                  <a:gd name="connsiteX4" fmla="*/ 1261477 w 3333555"/>
                  <a:gd name="connsiteY4" fmla="*/ 575661 h 3581918"/>
                  <a:gd name="connsiteX5" fmla="*/ 3152963 w 3333555"/>
                  <a:gd name="connsiteY5" fmla="*/ 163589 h 3581918"/>
                  <a:gd name="connsiteX0" fmla="*/ 3335845 w 3469090"/>
                  <a:gd name="connsiteY0" fmla="*/ 178262 h 3506006"/>
                  <a:gd name="connsiteX1" fmla="*/ 3047088 w 3469090"/>
                  <a:gd name="connsiteY1" fmla="*/ 3060952 h 3506006"/>
                  <a:gd name="connsiteX2" fmla="*/ 1299980 w 3469090"/>
                  <a:gd name="connsiteY2" fmla="*/ 3401964 h 3506006"/>
                  <a:gd name="connsiteX3" fmla="*/ 43 w 3469090"/>
                  <a:gd name="connsiteY3" fmla="*/ 2102027 h 3506006"/>
                  <a:gd name="connsiteX4" fmla="*/ 1261479 w 3469090"/>
                  <a:gd name="connsiteY4" fmla="*/ 503707 h 3506006"/>
                  <a:gd name="connsiteX5" fmla="*/ 3335845 w 3469090"/>
                  <a:gd name="connsiteY5" fmla="*/ 178262 h 3506006"/>
                  <a:gd name="connsiteX0" fmla="*/ 3335845 w 3409266"/>
                  <a:gd name="connsiteY0" fmla="*/ 167980 h 3450121"/>
                  <a:gd name="connsiteX1" fmla="*/ 2788738 w 3409266"/>
                  <a:gd name="connsiteY1" fmla="*/ 2910666 h 3450121"/>
                  <a:gd name="connsiteX2" fmla="*/ 1299980 w 3409266"/>
                  <a:gd name="connsiteY2" fmla="*/ 3391682 h 3450121"/>
                  <a:gd name="connsiteX3" fmla="*/ 43 w 3409266"/>
                  <a:gd name="connsiteY3" fmla="*/ 2091745 h 3450121"/>
                  <a:gd name="connsiteX4" fmla="*/ 1261479 w 3409266"/>
                  <a:gd name="connsiteY4" fmla="*/ 493425 h 3450121"/>
                  <a:gd name="connsiteX5" fmla="*/ 3335845 w 3409266"/>
                  <a:gd name="connsiteY5" fmla="*/ 167980 h 3450121"/>
                  <a:gd name="connsiteX0" fmla="*/ 3335845 w 3544849"/>
                  <a:gd name="connsiteY0" fmla="*/ 413157 h 3695298"/>
                  <a:gd name="connsiteX1" fmla="*/ 2788738 w 3544849"/>
                  <a:gd name="connsiteY1" fmla="*/ 3155843 h 3695298"/>
                  <a:gd name="connsiteX2" fmla="*/ 1299980 w 3544849"/>
                  <a:gd name="connsiteY2" fmla="*/ 3636859 h 3695298"/>
                  <a:gd name="connsiteX3" fmla="*/ 43 w 3544849"/>
                  <a:gd name="connsiteY3" fmla="*/ 2336922 h 3695298"/>
                  <a:gd name="connsiteX4" fmla="*/ 1261479 w 3544849"/>
                  <a:gd name="connsiteY4" fmla="*/ 738602 h 3695298"/>
                  <a:gd name="connsiteX5" fmla="*/ 3335845 w 3544849"/>
                  <a:gd name="connsiteY5" fmla="*/ 413157 h 3695298"/>
                  <a:gd name="connsiteX0" fmla="*/ 3335842 w 3544846"/>
                  <a:gd name="connsiteY0" fmla="*/ 450866 h 3733007"/>
                  <a:gd name="connsiteX1" fmla="*/ 2788735 w 3544846"/>
                  <a:gd name="connsiteY1" fmla="*/ 3193552 h 3733007"/>
                  <a:gd name="connsiteX2" fmla="*/ 1299977 w 3544846"/>
                  <a:gd name="connsiteY2" fmla="*/ 3674568 h 3733007"/>
                  <a:gd name="connsiteX3" fmla="*/ 40 w 3544846"/>
                  <a:gd name="connsiteY3" fmla="*/ 2374631 h 3733007"/>
                  <a:gd name="connsiteX4" fmla="*/ 1261476 w 3544846"/>
                  <a:gd name="connsiteY4" fmla="*/ 776311 h 3733007"/>
                  <a:gd name="connsiteX5" fmla="*/ 3335842 w 3544846"/>
                  <a:gd name="connsiteY5" fmla="*/ 450866 h 3733007"/>
                  <a:gd name="connsiteX0" fmla="*/ 3250913 w 3459917"/>
                  <a:gd name="connsiteY0" fmla="*/ 414907 h 3693368"/>
                  <a:gd name="connsiteX1" fmla="*/ 2703806 w 3459917"/>
                  <a:gd name="connsiteY1" fmla="*/ 3157593 h 3693368"/>
                  <a:gd name="connsiteX2" fmla="*/ 1215048 w 3459917"/>
                  <a:gd name="connsiteY2" fmla="*/ 3638609 h 3693368"/>
                  <a:gd name="connsiteX3" fmla="*/ 48 w 3459917"/>
                  <a:gd name="connsiteY3" fmla="*/ 2389721 h 3693368"/>
                  <a:gd name="connsiteX4" fmla="*/ 1176547 w 3459917"/>
                  <a:gd name="connsiteY4" fmla="*/ 740352 h 3693368"/>
                  <a:gd name="connsiteX5" fmla="*/ 3250913 w 3459917"/>
                  <a:gd name="connsiteY5" fmla="*/ 414907 h 3693368"/>
                  <a:gd name="connsiteX0" fmla="*/ 3250913 w 3459917"/>
                  <a:gd name="connsiteY0" fmla="*/ 434239 h 3712700"/>
                  <a:gd name="connsiteX1" fmla="*/ 2703806 w 3459917"/>
                  <a:gd name="connsiteY1" fmla="*/ 3176925 h 3712700"/>
                  <a:gd name="connsiteX2" fmla="*/ 1215048 w 3459917"/>
                  <a:gd name="connsiteY2" fmla="*/ 3657941 h 3712700"/>
                  <a:gd name="connsiteX3" fmla="*/ 48 w 3459917"/>
                  <a:gd name="connsiteY3" fmla="*/ 2409053 h 3712700"/>
                  <a:gd name="connsiteX4" fmla="*/ 1176547 w 3459917"/>
                  <a:gd name="connsiteY4" fmla="*/ 759684 h 3712700"/>
                  <a:gd name="connsiteX5" fmla="*/ 3250913 w 3459917"/>
                  <a:gd name="connsiteY5" fmla="*/ 434239 h 3712700"/>
                  <a:gd name="connsiteX0" fmla="*/ 3250913 w 3459917"/>
                  <a:gd name="connsiteY0" fmla="*/ 434239 h 3749333"/>
                  <a:gd name="connsiteX1" fmla="*/ 2703806 w 3459917"/>
                  <a:gd name="connsiteY1" fmla="*/ 3176925 h 3749333"/>
                  <a:gd name="connsiteX2" fmla="*/ 1215048 w 3459917"/>
                  <a:gd name="connsiteY2" fmla="*/ 3657941 h 3749333"/>
                  <a:gd name="connsiteX3" fmla="*/ 48 w 3459917"/>
                  <a:gd name="connsiteY3" fmla="*/ 2409053 h 3749333"/>
                  <a:gd name="connsiteX4" fmla="*/ 1176547 w 3459917"/>
                  <a:gd name="connsiteY4" fmla="*/ 759684 h 3749333"/>
                  <a:gd name="connsiteX5" fmla="*/ 3250913 w 3459917"/>
                  <a:gd name="connsiteY5" fmla="*/ 434239 h 374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9917" h="3749333">
                    <a:moveTo>
                      <a:pt x="3250913" y="434239"/>
                    </a:moveTo>
                    <a:cubicBezTo>
                      <a:pt x="3835646" y="1391145"/>
                      <a:pt x="3043117" y="2639641"/>
                      <a:pt x="2703806" y="3176925"/>
                    </a:cubicBezTo>
                    <a:cubicBezTo>
                      <a:pt x="2364495" y="3714209"/>
                      <a:pt x="1847427" y="3870070"/>
                      <a:pt x="1215048" y="3657941"/>
                    </a:cubicBezTo>
                    <a:cubicBezTo>
                      <a:pt x="770923" y="3508961"/>
                      <a:pt x="6465" y="2892096"/>
                      <a:pt x="48" y="2409053"/>
                    </a:cubicBezTo>
                    <a:cubicBezTo>
                      <a:pt x="-6369" y="1926010"/>
                      <a:pt x="631461" y="1179565"/>
                      <a:pt x="1176547" y="759684"/>
                    </a:cubicBezTo>
                    <a:cubicBezTo>
                      <a:pt x="1721633" y="339803"/>
                      <a:pt x="2666180" y="-522667"/>
                      <a:pt x="3250913" y="434239"/>
                    </a:cubicBezTo>
                    <a:close/>
                  </a:path>
                </a:pathLst>
              </a:custGeom>
              <a:solidFill>
                <a:srgbClr val="4BACC6">
                  <a:lumMod val="75000"/>
                  <a:alpha val="68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60" name="타원 17">
                <a:extLst>
                  <a:ext uri="{FF2B5EF4-FFF2-40B4-BE49-F238E27FC236}">
                    <a16:creationId xmlns:a16="http://schemas.microsoft.com/office/drawing/2014/main" id="{FB669E78-3053-4E6C-9F30-77D1CB57169A}"/>
                  </a:ext>
                </a:extLst>
              </p:cNvPr>
              <p:cNvSpPr/>
              <p:nvPr/>
            </p:nvSpPr>
            <p:spPr>
              <a:xfrm rot="14369736" flipH="1">
                <a:off x="1355424" y="4774273"/>
                <a:ext cx="1058082" cy="1122709"/>
              </a:xfrm>
              <a:custGeom>
                <a:avLst/>
                <a:gdLst>
                  <a:gd name="connsiteX0" fmla="*/ 2796788 w 4339198"/>
                  <a:gd name="connsiteY0" fmla="*/ 22488 h 3342442"/>
                  <a:gd name="connsiteX1" fmla="*/ 4339198 w 4339198"/>
                  <a:gd name="connsiteY1" fmla="*/ 1564898 h 3342442"/>
                  <a:gd name="connsiteX2" fmla="*/ 2796788 w 4339198"/>
                  <a:gd name="connsiteY2" fmla="*/ 3107308 h 3342442"/>
                  <a:gd name="connsiteX3" fmla="*/ 2193715 w 4339198"/>
                  <a:gd name="connsiteY3" fmla="*/ 2984799 h 3342442"/>
                  <a:gd name="connsiteX4" fmla="*/ 1299937 w 4339198"/>
                  <a:gd name="connsiteY4" fmla="*/ 3342442 h 3342442"/>
                  <a:gd name="connsiteX5" fmla="*/ 0 w 4339198"/>
                  <a:gd name="connsiteY5" fmla="*/ 2042505 h 3342442"/>
                  <a:gd name="connsiteX6" fmla="*/ 1299937 w 4339198"/>
                  <a:gd name="connsiteY6" fmla="*/ 742568 h 3342442"/>
                  <a:gd name="connsiteX7" fmla="*/ 2796788 w 4339198"/>
                  <a:gd name="connsiteY7" fmla="*/ 22488 h 3342442"/>
                  <a:gd name="connsiteX0" fmla="*/ 2796788 w 4339198"/>
                  <a:gd name="connsiteY0" fmla="*/ 22488 h 3426287"/>
                  <a:gd name="connsiteX1" fmla="*/ 4339198 w 4339198"/>
                  <a:gd name="connsiteY1" fmla="*/ 1564898 h 3426287"/>
                  <a:gd name="connsiteX2" fmla="*/ 2796788 w 4339198"/>
                  <a:gd name="connsiteY2" fmla="*/ 3107308 h 3426287"/>
                  <a:gd name="connsiteX3" fmla="*/ 1299937 w 4339198"/>
                  <a:gd name="connsiteY3" fmla="*/ 3342442 h 3426287"/>
                  <a:gd name="connsiteX4" fmla="*/ 0 w 4339198"/>
                  <a:gd name="connsiteY4" fmla="*/ 2042505 h 3426287"/>
                  <a:gd name="connsiteX5" fmla="*/ 1299937 w 4339198"/>
                  <a:gd name="connsiteY5" fmla="*/ 742568 h 3426287"/>
                  <a:gd name="connsiteX6" fmla="*/ 2796788 w 4339198"/>
                  <a:gd name="connsiteY6" fmla="*/ 22488 h 3426287"/>
                  <a:gd name="connsiteX0" fmla="*/ 2796788 w 4341888"/>
                  <a:gd name="connsiteY0" fmla="*/ 22488 h 3351560"/>
                  <a:gd name="connsiteX1" fmla="*/ 4339198 w 4341888"/>
                  <a:gd name="connsiteY1" fmla="*/ 1564898 h 3351560"/>
                  <a:gd name="connsiteX2" fmla="*/ 2411777 w 4341888"/>
                  <a:gd name="connsiteY2" fmla="*/ 2568293 h 3351560"/>
                  <a:gd name="connsiteX3" fmla="*/ 1299937 w 4341888"/>
                  <a:gd name="connsiteY3" fmla="*/ 3342442 h 3351560"/>
                  <a:gd name="connsiteX4" fmla="*/ 0 w 4341888"/>
                  <a:gd name="connsiteY4" fmla="*/ 2042505 h 3351560"/>
                  <a:gd name="connsiteX5" fmla="*/ 1299937 w 4341888"/>
                  <a:gd name="connsiteY5" fmla="*/ 742568 h 3351560"/>
                  <a:gd name="connsiteX6" fmla="*/ 2796788 w 4341888"/>
                  <a:gd name="connsiteY6" fmla="*/ 22488 h 3351560"/>
                  <a:gd name="connsiteX0" fmla="*/ 2796788 w 3767049"/>
                  <a:gd name="connsiteY0" fmla="*/ 22488 h 3351695"/>
                  <a:gd name="connsiteX1" fmla="*/ 3761683 w 3767049"/>
                  <a:gd name="connsiteY1" fmla="*/ 1507147 h 3351695"/>
                  <a:gd name="connsiteX2" fmla="*/ 2411777 w 3767049"/>
                  <a:gd name="connsiteY2" fmla="*/ 2568293 h 3351695"/>
                  <a:gd name="connsiteX3" fmla="*/ 1299937 w 3767049"/>
                  <a:gd name="connsiteY3" fmla="*/ 3342442 h 3351695"/>
                  <a:gd name="connsiteX4" fmla="*/ 0 w 3767049"/>
                  <a:gd name="connsiteY4" fmla="*/ 2042505 h 3351695"/>
                  <a:gd name="connsiteX5" fmla="*/ 1299937 w 3767049"/>
                  <a:gd name="connsiteY5" fmla="*/ 742568 h 3351695"/>
                  <a:gd name="connsiteX6" fmla="*/ 2796788 w 3767049"/>
                  <a:gd name="connsiteY6" fmla="*/ 22488 h 3351695"/>
                  <a:gd name="connsiteX0" fmla="*/ 2796788 w 3763516"/>
                  <a:gd name="connsiteY0" fmla="*/ 22488 h 3386407"/>
                  <a:gd name="connsiteX1" fmla="*/ 3761683 w 3763516"/>
                  <a:gd name="connsiteY1" fmla="*/ 1507147 h 3386407"/>
                  <a:gd name="connsiteX2" fmla="*/ 2989293 w 3763516"/>
                  <a:gd name="connsiteY2" fmla="*/ 2934053 h 3386407"/>
                  <a:gd name="connsiteX3" fmla="*/ 1299937 w 3763516"/>
                  <a:gd name="connsiteY3" fmla="*/ 3342442 h 3386407"/>
                  <a:gd name="connsiteX4" fmla="*/ 0 w 3763516"/>
                  <a:gd name="connsiteY4" fmla="*/ 2042505 h 3386407"/>
                  <a:gd name="connsiteX5" fmla="*/ 1299937 w 3763516"/>
                  <a:gd name="connsiteY5" fmla="*/ 742568 h 3386407"/>
                  <a:gd name="connsiteX6" fmla="*/ 2796788 w 3763516"/>
                  <a:gd name="connsiteY6" fmla="*/ 22488 h 3386407"/>
                  <a:gd name="connsiteX0" fmla="*/ 2796843 w 3763571"/>
                  <a:gd name="connsiteY0" fmla="*/ 41117 h 3405036"/>
                  <a:gd name="connsiteX1" fmla="*/ 3761738 w 3763571"/>
                  <a:gd name="connsiteY1" fmla="*/ 1525776 h 3405036"/>
                  <a:gd name="connsiteX2" fmla="*/ 2989348 w 3763571"/>
                  <a:gd name="connsiteY2" fmla="*/ 2952682 h 3405036"/>
                  <a:gd name="connsiteX3" fmla="*/ 1299992 w 3763571"/>
                  <a:gd name="connsiteY3" fmla="*/ 3361071 h 3405036"/>
                  <a:gd name="connsiteX4" fmla="*/ 55 w 3763571"/>
                  <a:gd name="connsiteY4" fmla="*/ 2061134 h 3405036"/>
                  <a:gd name="connsiteX5" fmla="*/ 1261491 w 3763571"/>
                  <a:gd name="connsiteY5" fmla="*/ 462814 h 3405036"/>
                  <a:gd name="connsiteX6" fmla="*/ 2796843 w 3763571"/>
                  <a:gd name="connsiteY6" fmla="*/ 41117 h 3405036"/>
                  <a:gd name="connsiteX0" fmla="*/ 2796827 w 3763555"/>
                  <a:gd name="connsiteY0" fmla="*/ 41117 h 3405036"/>
                  <a:gd name="connsiteX1" fmla="*/ 3761722 w 3763555"/>
                  <a:gd name="connsiteY1" fmla="*/ 1525776 h 3405036"/>
                  <a:gd name="connsiteX2" fmla="*/ 2989332 w 3763555"/>
                  <a:gd name="connsiteY2" fmla="*/ 2952682 h 3405036"/>
                  <a:gd name="connsiteX3" fmla="*/ 1299976 w 3763555"/>
                  <a:gd name="connsiteY3" fmla="*/ 3361071 h 3405036"/>
                  <a:gd name="connsiteX4" fmla="*/ 39 w 3763555"/>
                  <a:gd name="connsiteY4" fmla="*/ 2061134 h 3405036"/>
                  <a:gd name="connsiteX5" fmla="*/ 1261475 w 3763555"/>
                  <a:gd name="connsiteY5" fmla="*/ 462814 h 3405036"/>
                  <a:gd name="connsiteX6" fmla="*/ 2796827 w 3763555"/>
                  <a:gd name="connsiteY6" fmla="*/ 41117 h 3405036"/>
                  <a:gd name="connsiteX0" fmla="*/ 2796827 w 3114557"/>
                  <a:gd name="connsiteY0" fmla="*/ 41117 h 3444216"/>
                  <a:gd name="connsiteX1" fmla="*/ 2989332 w 3114557"/>
                  <a:gd name="connsiteY1" fmla="*/ 2952682 h 3444216"/>
                  <a:gd name="connsiteX2" fmla="*/ 1299976 w 3114557"/>
                  <a:gd name="connsiteY2" fmla="*/ 3361071 h 3444216"/>
                  <a:gd name="connsiteX3" fmla="*/ 39 w 3114557"/>
                  <a:gd name="connsiteY3" fmla="*/ 2061134 h 3444216"/>
                  <a:gd name="connsiteX4" fmla="*/ 1261475 w 3114557"/>
                  <a:gd name="connsiteY4" fmla="*/ 462814 h 3444216"/>
                  <a:gd name="connsiteX5" fmla="*/ 2796827 w 3114557"/>
                  <a:gd name="connsiteY5" fmla="*/ 41117 h 3444216"/>
                  <a:gd name="connsiteX0" fmla="*/ 2796827 w 3704694"/>
                  <a:gd name="connsiteY0" fmla="*/ 41117 h 3406185"/>
                  <a:gd name="connsiteX1" fmla="*/ 2989332 w 3704694"/>
                  <a:gd name="connsiteY1" fmla="*/ 2952682 h 3406185"/>
                  <a:gd name="connsiteX2" fmla="*/ 1299976 w 3704694"/>
                  <a:gd name="connsiteY2" fmla="*/ 3361071 h 3406185"/>
                  <a:gd name="connsiteX3" fmla="*/ 39 w 3704694"/>
                  <a:gd name="connsiteY3" fmla="*/ 2061134 h 3406185"/>
                  <a:gd name="connsiteX4" fmla="*/ 1261475 w 3704694"/>
                  <a:gd name="connsiteY4" fmla="*/ 462814 h 3406185"/>
                  <a:gd name="connsiteX5" fmla="*/ 2796827 w 3704694"/>
                  <a:gd name="connsiteY5" fmla="*/ 41117 h 3406185"/>
                  <a:gd name="connsiteX0" fmla="*/ 2796827 w 3704694"/>
                  <a:gd name="connsiteY0" fmla="*/ 157250 h 3522318"/>
                  <a:gd name="connsiteX1" fmla="*/ 2989332 w 3704694"/>
                  <a:gd name="connsiteY1" fmla="*/ 3068815 h 3522318"/>
                  <a:gd name="connsiteX2" fmla="*/ 1299976 w 3704694"/>
                  <a:gd name="connsiteY2" fmla="*/ 3477204 h 3522318"/>
                  <a:gd name="connsiteX3" fmla="*/ 39 w 3704694"/>
                  <a:gd name="connsiteY3" fmla="*/ 2177267 h 3522318"/>
                  <a:gd name="connsiteX4" fmla="*/ 1261475 w 3704694"/>
                  <a:gd name="connsiteY4" fmla="*/ 578947 h 3522318"/>
                  <a:gd name="connsiteX5" fmla="*/ 2796827 w 3704694"/>
                  <a:gd name="connsiteY5" fmla="*/ 157250 h 3522318"/>
                  <a:gd name="connsiteX0" fmla="*/ 2796827 w 3720116"/>
                  <a:gd name="connsiteY0" fmla="*/ 15986 h 3381054"/>
                  <a:gd name="connsiteX1" fmla="*/ 2989332 w 3720116"/>
                  <a:gd name="connsiteY1" fmla="*/ 2927551 h 3381054"/>
                  <a:gd name="connsiteX2" fmla="*/ 1299976 w 3720116"/>
                  <a:gd name="connsiteY2" fmla="*/ 3335940 h 3381054"/>
                  <a:gd name="connsiteX3" fmla="*/ 39 w 3720116"/>
                  <a:gd name="connsiteY3" fmla="*/ 2036003 h 3381054"/>
                  <a:gd name="connsiteX4" fmla="*/ 1261475 w 3720116"/>
                  <a:gd name="connsiteY4" fmla="*/ 437683 h 3381054"/>
                  <a:gd name="connsiteX5" fmla="*/ 2796827 w 3720116"/>
                  <a:gd name="connsiteY5" fmla="*/ 15986 h 3381054"/>
                  <a:gd name="connsiteX0" fmla="*/ 2796827 w 3814792"/>
                  <a:gd name="connsiteY0" fmla="*/ 71570 h 3436638"/>
                  <a:gd name="connsiteX1" fmla="*/ 2989332 w 3814792"/>
                  <a:gd name="connsiteY1" fmla="*/ 2983135 h 3436638"/>
                  <a:gd name="connsiteX2" fmla="*/ 1299976 w 3814792"/>
                  <a:gd name="connsiteY2" fmla="*/ 3391524 h 3436638"/>
                  <a:gd name="connsiteX3" fmla="*/ 39 w 3814792"/>
                  <a:gd name="connsiteY3" fmla="*/ 2091587 h 3436638"/>
                  <a:gd name="connsiteX4" fmla="*/ 1261475 w 3814792"/>
                  <a:gd name="connsiteY4" fmla="*/ 493267 h 3436638"/>
                  <a:gd name="connsiteX5" fmla="*/ 2796827 w 3814792"/>
                  <a:gd name="connsiteY5" fmla="*/ 71570 h 3436638"/>
                  <a:gd name="connsiteX0" fmla="*/ 3152963 w 3504826"/>
                  <a:gd name="connsiteY0" fmla="*/ 72716 h 3465826"/>
                  <a:gd name="connsiteX1" fmla="*/ 2989334 w 3504826"/>
                  <a:gd name="connsiteY1" fmla="*/ 2974656 h 3465826"/>
                  <a:gd name="connsiteX2" fmla="*/ 1299978 w 3504826"/>
                  <a:gd name="connsiteY2" fmla="*/ 3383045 h 3465826"/>
                  <a:gd name="connsiteX3" fmla="*/ 41 w 3504826"/>
                  <a:gd name="connsiteY3" fmla="*/ 2083108 h 3465826"/>
                  <a:gd name="connsiteX4" fmla="*/ 1261477 w 3504826"/>
                  <a:gd name="connsiteY4" fmla="*/ 484788 h 3465826"/>
                  <a:gd name="connsiteX5" fmla="*/ 3152963 w 3504826"/>
                  <a:gd name="connsiteY5" fmla="*/ 72716 h 3465826"/>
                  <a:gd name="connsiteX0" fmla="*/ 3152963 w 3496293"/>
                  <a:gd name="connsiteY0" fmla="*/ 137966 h 3531076"/>
                  <a:gd name="connsiteX1" fmla="*/ 2989334 w 3496293"/>
                  <a:gd name="connsiteY1" fmla="*/ 3039906 h 3531076"/>
                  <a:gd name="connsiteX2" fmla="*/ 1299978 w 3496293"/>
                  <a:gd name="connsiteY2" fmla="*/ 3448295 h 3531076"/>
                  <a:gd name="connsiteX3" fmla="*/ 41 w 3496293"/>
                  <a:gd name="connsiteY3" fmla="*/ 2148358 h 3531076"/>
                  <a:gd name="connsiteX4" fmla="*/ 1261477 w 3496293"/>
                  <a:gd name="connsiteY4" fmla="*/ 550038 h 3531076"/>
                  <a:gd name="connsiteX5" fmla="*/ 3152963 w 3496293"/>
                  <a:gd name="connsiteY5" fmla="*/ 137966 h 3531076"/>
                  <a:gd name="connsiteX0" fmla="*/ 3152963 w 3333555"/>
                  <a:gd name="connsiteY0" fmla="*/ 163589 h 3581918"/>
                  <a:gd name="connsiteX1" fmla="*/ 3047086 w 3333555"/>
                  <a:gd name="connsiteY1" fmla="*/ 3132906 h 3581918"/>
                  <a:gd name="connsiteX2" fmla="*/ 1299978 w 3333555"/>
                  <a:gd name="connsiteY2" fmla="*/ 3473918 h 3581918"/>
                  <a:gd name="connsiteX3" fmla="*/ 41 w 3333555"/>
                  <a:gd name="connsiteY3" fmla="*/ 2173981 h 3581918"/>
                  <a:gd name="connsiteX4" fmla="*/ 1261477 w 3333555"/>
                  <a:gd name="connsiteY4" fmla="*/ 575661 h 3581918"/>
                  <a:gd name="connsiteX5" fmla="*/ 3152963 w 3333555"/>
                  <a:gd name="connsiteY5" fmla="*/ 163589 h 3581918"/>
                  <a:gd name="connsiteX0" fmla="*/ 3335845 w 3469090"/>
                  <a:gd name="connsiteY0" fmla="*/ 178262 h 3506006"/>
                  <a:gd name="connsiteX1" fmla="*/ 3047088 w 3469090"/>
                  <a:gd name="connsiteY1" fmla="*/ 3060952 h 3506006"/>
                  <a:gd name="connsiteX2" fmla="*/ 1299980 w 3469090"/>
                  <a:gd name="connsiteY2" fmla="*/ 3401964 h 3506006"/>
                  <a:gd name="connsiteX3" fmla="*/ 43 w 3469090"/>
                  <a:gd name="connsiteY3" fmla="*/ 2102027 h 3506006"/>
                  <a:gd name="connsiteX4" fmla="*/ 1261479 w 3469090"/>
                  <a:gd name="connsiteY4" fmla="*/ 503707 h 3506006"/>
                  <a:gd name="connsiteX5" fmla="*/ 3335845 w 3469090"/>
                  <a:gd name="connsiteY5" fmla="*/ 178262 h 3506006"/>
                  <a:gd name="connsiteX0" fmla="*/ 3335845 w 3409266"/>
                  <a:gd name="connsiteY0" fmla="*/ 167980 h 3450121"/>
                  <a:gd name="connsiteX1" fmla="*/ 2788738 w 3409266"/>
                  <a:gd name="connsiteY1" fmla="*/ 2910666 h 3450121"/>
                  <a:gd name="connsiteX2" fmla="*/ 1299980 w 3409266"/>
                  <a:gd name="connsiteY2" fmla="*/ 3391682 h 3450121"/>
                  <a:gd name="connsiteX3" fmla="*/ 43 w 3409266"/>
                  <a:gd name="connsiteY3" fmla="*/ 2091745 h 3450121"/>
                  <a:gd name="connsiteX4" fmla="*/ 1261479 w 3409266"/>
                  <a:gd name="connsiteY4" fmla="*/ 493425 h 3450121"/>
                  <a:gd name="connsiteX5" fmla="*/ 3335845 w 3409266"/>
                  <a:gd name="connsiteY5" fmla="*/ 167980 h 3450121"/>
                  <a:gd name="connsiteX0" fmla="*/ 3335845 w 3544849"/>
                  <a:gd name="connsiteY0" fmla="*/ 413157 h 3695298"/>
                  <a:gd name="connsiteX1" fmla="*/ 2788738 w 3544849"/>
                  <a:gd name="connsiteY1" fmla="*/ 3155843 h 3695298"/>
                  <a:gd name="connsiteX2" fmla="*/ 1299980 w 3544849"/>
                  <a:gd name="connsiteY2" fmla="*/ 3636859 h 3695298"/>
                  <a:gd name="connsiteX3" fmla="*/ 43 w 3544849"/>
                  <a:gd name="connsiteY3" fmla="*/ 2336922 h 3695298"/>
                  <a:gd name="connsiteX4" fmla="*/ 1261479 w 3544849"/>
                  <a:gd name="connsiteY4" fmla="*/ 738602 h 3695298"/>
                  <a:gd name="connsiteX5" fmla="*/ 3335845 w 3544849"/>
                  <a:gd name="connsiteY5" fmla="*/ 413157 h 3695298"/>
                  <a:gd name="connsiteX0" fmla="*/ 3335842 w 3544846"/>
                  <a:gd name="connsiteY0" fmla="*/ 450866 h 3733007"/>
                  <a:gd name="connsiteX1" fmla="*/ 2788735 w 3544846"/>
                  <a:gd name="connsiteY1" fmla="*/ 3193552 h 3733007"/>
                  <a:gd name="connsiteX2" fmla="*/ 1299977 w 3544846"/>
                  <a:gd name="connsiteY2" fmla="*/ 3674568 h 3733007"/>
                  <a:gd name="connsiteX3" fmla="*/ 40 w 3544846"/>
                  <a:gd name="connsiteY3" fmla="*/ 2374631 h 3733007"/>
                  <a:gd name="connsiteX4" fmla="*/ 1261476 w 3544846"/>
                  <a:gd name="connsiteY4" fmla="*/ 776311 h 3733007"/>
                  <a:gd name="connsiteX5" fmla="*/ 3335842 w 3544846"/>
                  <a:gd name="connsiteY5" fmla="*/ 450866 h 3733007"/>
                  <a:gd name="connsiteX0" fmla="*/ 3250913 w 3459917"/>
                  <a:gd name="connsiteY0" fmla="*/ 414907 h 3693368"/>
                  <a:gd name="connsiteX1" fmla="*/ 2703806 w 3459917"/>
                  <a:gd name="connsiteY1" fmla="*/ 3157593 h 3693368"/>
                  <a:gd name="connsiteX2" fmla="*/ 1215048 w 3459917"/>
                  <a:gd name="connsiteY2" fmla="*/ 3638609 h 3693368"/>
                  <a:gd name="connsiteX3" fmla="*/ 48 w 3459917"/>
                  <a:gd name="connsiteY3" fmla="*/ 2389721 h 3693368"/>
                  <a:gd name="connsiteX4" fmla="*/ 1176547 w 3459917"/>
                  <a:gd name="connsiteY4" fmla="*/ 740352 h 3693368"/>
                  <a:gd name="connsiteX5" fmla="*/ 3250913 w 3459917"/>
                  <a:gd name="connsiteY5" fmla="*/ 414907 h 3693368"/>
                  <a:gd name="connsiteX0" fmla="*/ 3250913 w 3459917"/>
                  <a:gd name="connsiteY0" fmla="*/ 434239 h 3712700"/>
                  <a:gd name="connsiteX1" fmla="*/ 2703806 w 3459917"/>
                  <a:gd name="connsiteY1" fmla="*/ 3176925 h 3712700"/>
                  <a:gd name="connsiteX2" fmla="*/ 1215048 w 3459917"/>
                  <a:gd name="connsiteY2" fmla="*/ 3657941 h 3712700"/>
                  <a:gd name="connsiteX3" fmla="*/ 48 w 3459917"/>
                  <a:gd name="connsiteY3" fmla="*/ 2409053 h 3712700"/>
                  <a:gd name="connsiteX4" fmla="*/ 1176547 w 3459917"/>
                  <a:gd name="connsiteY4" fmla="*/ 759684 h 3712700"/>
                  <a:gd name="connsiteX5" fmla="*/ 3250913 w 3459917"/>
                  <a:gd name="connsiteY5" fmla="*/ 434239 h 3712700"/>
                  <a:gd name="connsiteX0" fmla="*/ 3250913 w 3459917"/>
                  <a:gd name="connsiteY0" fmla="*/ 434239 h 3749333"/>
                  <a:gd name="connsiteX1" fmla="*/ 2703806 w 3459917"/>
                  <a:gd name="connsiteY1" fmla="*/ 3176925 h 3749333"/>
                  <a:gd name="connsiteX2" fmla="*/ 1215048 w 3459917"/>
                  <a:gd name="connsiteY2" fmla="*/ 3657941 h 3749333"/>
                  <a:gd name="connsiteX3" fmla="*/ 48 w 3459917"/>
                  <a:gd name="connsiteY3" fmla="*/ 2409053 h 3749333"/>
                  <a:gd name="connsiteX4" fmla="*/ 1176547 w 3459917"/>
                  <a:gd name="connsiteY4" fmla="*/ 759684 h 3749333"/>
                  <a:gd name="connsiteX5" fmla="*/ 3250913 w 3459917"/>
                  <a:gd name="connsiteY5" fmla="*/ 434239 h 3749333"/>
                  <a:gd name="connsiteX0" fmla="*/ 3253678 w 3470434"/>
                  <a:gd name="connsiteY0" fmla="*/ 434239 h 4025595"/>
                  <a:gd name="connsiteX1" fmla="*/ 2706571 w 3470434"/>
                  <a:gd name="connsiteY1" fmla="*/ 3176925 h 4025595"/>
                  <a:gd name="connsiteX2" fmla="*/ 908459 w 3470434"/>
                  <a:gd name="connsiteY2" fmla="*/ 3969395 h 4025595"/>
                  <a:gd name="connsiteX3" fmla="*/ 2813 w 3470434"/>
                  <a:gd name="connsiteY3" fmla="*/ 2409053 h 4025595"/>
                  <a:gd name="connsiteX4" fmla="*/ 1179312 w 3470434"/>
                  <a:gd name="connsiteY4" fmla="*/ 759684 h 4025595"/>
                  <a:gd name="connsiteX5" fmla="*/ 3253678 w 3470434"/>
                  <a:gd name="connsiteY5" fmla="*/ 434239 h 4025595"/>
                  <a:gd name="connsiteX0" fmla="*/ 3417746 w 3612646"/>
                  <a:gd name="connsiteY0" fmla="*/ 447770 h 3887304"/>
                  <a:gd name="connsiteX1" fmla="*/ 2706571 w 3612646"/>
                  <a:gd name="connsiteY1" fmla="*/ 3040583 h 3887304"/>
                  <a:gd name="connsiteX2" fmla="*/ 908459 w 3612646"/>
                  <a:gd name="connsiteY2" fmla="*/ 3833053 h 3887304"/>
                  <a:gd name="connsiteX3" fmla="*/ 2813 w 3612646"/>
                  <a:gd name="connsiteY3" fmla="*/ 2272711 h 3887304"/>
                  <a:gd name="connsiteX4" fmla="*/ 1179312 w 3612646"/>
                  <a:gd name="connsiteY4" fmla="*/ 623342 h 3887304"/>
                  <a:gd name="connsiteX5" fmla="*/ 3417746 w 3612646"/>
                  <a:gd name="connsiteY5" fmla="*/ 447770 h 3887304"/>
                  <a:gd name="connsiteX0" fmla="*/ 3417746 w 3612646"/>
                  <a:gd name="connsiteY0" fmla="*/ 423709 h 3863243"/>
                  <a:gd name="connsiteX1" fmla="*/ 2706571 w 3612646"/>
                  <a:gd name="connsiteY1" fmla="*/ 3016522 h 3863243"/>
                  <a:gd name="connsiteX2" fmla="*/ 908459 w 3612646"/>
                  <a:gd name="connsiteY2" fmla="*/ 3808992 h 3863243"/>
                  <a:gd name="connsiteX3" fmla="*/ 2813 w 3612646"/>
                  <a:gd name="connsiteY3" fmla="*/ 2248650 h 3863243"/>
                  <a:gd name="connsiteX4" fmla="*/ 1179312 w 3612646"/>
                  <a:gd name="connsiteY4" fmla="*/ 599281 h 3863243"/>
                  <a:gd name="connsiteX5" fmla="*/ 3417746 w 3612646"/>
                  <a:gd name="connsiteY5" fmla="*/ 423709 h 3863243"/>
                  <a:gd name="connsiteX0" fmla="*/ 3417746 w 3766808"/>
                  <a:gd name="connsiteY0" fmla="*/ 310708 h 3750242"/>
                  <a:gd name="connsiteX1" fmla="*/ 2706571 w 3766808"/>
                  <a:gd name="connsiteY1" fmla="*/ 2903521 h 3750242"/>
                  <a:gd name="connsiteX2" fmla="*/ 908459 w 3766808"/>
                  <a:gd name="connsiteY2" fmla="*/ 3695991 h 3750242"/>
                  <a:gd name="connsiteX3" fmla="*/ 2813 w 3766808"/>
                  <a:gd name="connsiteY3" fmla="*/ 2135649 h 3750242"/>
                  <a:gd name="connsiteX4" fmla="*/ 1179312 w 3766808"/>
                  <a:gd name="connsiteY4" fmla="*/ 486280 h 3750242"/>
                  <a:gd name="connsiteX5" fmla="*/ 3417746 w 3766808"/>
                  <a:gd name="connsiteY5" fmla="*/ 310708 h 3750242"/>
                  <a:gd name="connsiteX0" fmla="*/ 3417746 w 3766808"/>
                  <a:gd name="connsiteY0" fmla="*/ 336191 h 3775725"/>
                  <a:gd name="connsiteX1" fmla="*/ 2706571 w 3766808"/>
                  <a:gd name="connsiteY1" fmla="*/ 2929004 h 3775725"/>
                  <a:gd name="connsiteX2" fmla="*/ 908459 w 3766808"/>
                  <a:gd name="connsiteY2" fmla="*/ 3721474 h 3775725"/>
                  <a:gd name="connsiteX3" fmla="*/ 2813 w 3766808"/>
                  <a:gd name="connsiteY3" fmla="*/ 2161132 h 3775725"/>
                  <a:gd name="connsiteX4" fmla="*/ 1179312 w 3766808"/>
                  <a:gd name="connsiteY4" fmla="*/ 511763 h 3775725"/>
                  <a:gd name="connsiteX5" fmla="*/ 3417746 w 3766808"/>
                  <a:gd name="connsiteY5" fmla="*/ 336191 h 3775725"/>
                  <a:gd name="connsiteX0" fmla="*/ 3417746 w 3697371"/>
                  <a:gd name="connsiteY0" fmla="*/ 413923 h 3853457"/>
                  <a:gd name="connsiteX1" fmla="*/ 2706571 w 3697371"/>
                  <a:gd name="connsiteY1" fmla="*/ 3006736 h 3853457"/>
                  <a:gd name="connsiteX2" fmla="*/ 908459 w 3697371"/>
                  <a:gd name="connsiteY2" fmla="*/ 3799206 h 3853457"/>
                  <a:gd name="connsiteX3" fmla="*/ 2813 w 3697371"/>
                  <a:gd name="connsiteY3" fmla="*/ 2238864 h 3853457"/>
                  <a:gd name="connsiteX4" fmla="*/ 1179312 w 3697371"/>
                  <a:gd name="connsiteY4" fmla="*/ 589495 h 3853457"/>
                  <a:gd name="connsiteX5" fmla="*/ 3417746 w 3697371"/>
                  <a:gd name="connsiteY5" fmla="*/ 413923 h 3853457"/>
                  <a:gd name="connsiteX0" fmla="*/ 3418892 w 3698517"/>
                  <a:gd name="connsiteY0" fmla="*/ 413923 h 3849546"/>
                  <a:gd name="connsiteX1" fmla="*/ 2707717 w 3698517"/>
                  <a:gd name="connsiteY1" fmla="*/ 3006736 h 3849546"/>
                  <a:gd name="connsiteX2" fmla="*/ 909605 w 3698517"/>
                  <a:gd name="connsiteY2" fmla="*/ 3799206 h 3849546"/>
                  <a:gd name="connsiteX3" fmla="*/ 3959 w 3698517"/>
                  <a:gd name="connsiteY3" fmla="*/ 2238864 h 3849546"/>
                  <a:gd name="connsiteX4" fmla="*/ 1180458 w 3698517"/>
                  <a:gd name="connsiteY4" fmla="*/ 589495 h 3849546"/>
                  <a:gd name="connsiteX5" fmla="*/ 3418892 w 3698517"/>
                  <a:gd name="connsiteY5" fmla="*/ 413923 h 384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17" h="3849546">
                    <a:moveTo>
                      <a:pt x="3418892" y="413923"/>
                    </a:moveTo>
                    <a:cubicBezTo>
                      <a:pt x="4205510" y="1291659"/>
                      <a:pt x="3125932" y="2442522"/>
                      <a:pt x="2707717" y="3006736"/>
                    </a:cubicBezTo>
                    <a:cubicBezTo>
                      <a:pt x="2289503" y="3570950"/>
                      <a:pt x="1545574" y="4000316"/>
                      <a:pt x="909605" y="3799206"/>
                    </a:cubicBezTo>
                    <a:cubicBezTo>
                      <a:pt x="302146" y="3607112"/>
                      <a:pt x="-41183" y="2773816"/>
                      <a:pt x="3959" y="2238864"/>
                    </a:cubicBezTo>
                    <a:cubicBezTo>
                      <a:pt x="49101" y="1703912"/>
                      <a:pt x="736677" y="899198"/>
                      <a:pt x="1180458" y="589495"/>
                    </a:cubicBezTo>
                    <a:cubicBezTo>
                      <a:pt x="1624239" y="279792"/>
                      <a:pt x="2632274" y="-463813"/>
                      <a:pt x="3418892" y="413923"/>
                    </a:cubicBezTo>
                    <a:close/>
                  </a:path>
                </a:pathLst>
              </a:custGeom>
              <a:solidFill>
                <a:sysClr val="window" lastClr="FFFFFF">
                  <a:lumMod val="65000"/>
                  <a:alpha val="68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D71381A-F2F6-4DCF-AF23-155B8C73DC19}"/>
                </a:ext>
              </a:extLst>
            </p:cNvPr>
            <p:cNvGrpSpPr/>
            <p:nvPr/>
          </p:nvGrpSpPr>
          <p:grpSpPr>
            <a:xfrm>
              <a:off x="8635068" y="3510967"/>
              <a:ext cx="708738" cy="345560"/>
              <a:chOff x="3867593" y="2249227"/>
              <a:chExt cx="4518184" cy="2202934"/>
            </a:xfrm>
          </p:grpSpPr>
          <p:sp>
            <p:nvSpPr>
              <p:cNvPr id="51" name="자유형 570">
                <a:extLst>
                  <a:ext uri="{FF2B5EF4-FFF2-40B4-BE49-F238E27FC236}">
                    <a16:creationId xmlns:a16="http://schemas.microsoft.com/office/drawing/2014/main" id="{330A7FEE-A235-49DC-A40E-779AC2B16715}"/>
                  </a:ext>
                </a:extLst>
              </p:cNvPr>
              <p:cNvSpPr/>
              <p:nvPr/>
            </p:nvSpPr>
            <p:spPr>
              <a:xfrm>
                <a:off x="6155669" y="2249227"/>
                <a:ext cx="2230108" cy="1526656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2" name="자유형 571">
                <a:extLst>
                  <a:ext uri="{FF2B5EF4-FFF2-40B4-BE49-F238E27FC236}">
                    <a16:creationId xmlns:a16="http://schemas.microsoft.com/office/drawing/2014/main" id="{4D607F04-6DB4-4BB9-8FC2-F9B2F7A56172}"/>
                  </a:ext>
                </a:extLst>
              </p:cNvPr>
              <p:cNvSpPr/>
              <p:nvPr/>
            </p:nvSpPr>
            <p:spPr>
              <a:xfrm flipH="1">
                <a:off x="3867593" y="2254422"/>
                <a:ext cx="2230108" cy="1526656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C860AA56-D3BD-44DA-A363-0F65D375163A}"/>
                  </a:ext>
                </a:extLst>
              </p:cNvPr>
              <p:cNvSpPr/>
              <p:nvPr/>
            </p:nvSpPr>
            <p:spPr>
              <a:xfrm>
                <a:off x="6046833" y="3133050"/>
                <a:ext cx="161269" cy="1319111"/>
              </a:xfrm>
              <a:prstGeom prst="ellipse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3F76E171-0DB8-482E-A6B2-4430A620A8EA}"/>
                  </a:ext>
                </a:extLst>
              </p:cNvPr>
              <p:cNvSpPr/>
              <p:nvPr/>
            </p:nvSpPr>
            <p:spPr>
              <a:xfrm>
                <a:off x="6019954" y="3068960"/>
                <a:ext cx="216024" cy="216024"/>
              </a:xfrm>
              <a:prstGeom prst="ellipse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5" name="자유형 574">
                <a:extLst>
                  <a:ext uri="{FF2B5EF4-FFF2-40B4-BE49-F238E27FC236}">
                    <a16:creationId xmlns:a16="http://schemas.microsoft.com/office/drawing/2014/main" id="{609824DB-0603-4D0E-BA92-17A9FAFE99A8}"/>
                  </a:ext>
                </a:extLst>
              </p:cNvPr>
              <p:cNvSpPr/>
              <p:nvPr/>
            </p:nvSpPr>
            <p:spPr>
              <a:xfrm>
                <a:off x="6146800" y="2778760"/>
                <a:ext cx="360680" cy="320040"/>
              </a:xfrm>
              <a:custGeom>
                <a:avLst/>
                <a:gdLst>
                  <a:gd name="connsiteX0" fmla="*/ 0 w 360680"/>
                  <a:gd name="connsiteY0" fmla="*/ 320040 h 320040"/>
                  <a:gd name="connsiteX1" fmla="*/ 71120 w 360680"/>
                  <a:gd name="connsiteY1" fmla="*/ 106680 h 320040"/>
                  <a:gd name="connsiteX2" fmla="*/ 360680 w 360680"/>
                  <a:gd name="connsiteY2" fmla="*/ 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680" h="320040">
                    <a:moveTo>
                      <a:pt x="0" y="320040"/>
                    </a:moveTo>
                    <a:cubicBezTo>
                      <a:pt x="5503" y="240030"/>
                      <a:pt x="11007" y="160020"/>
                      <a:pt x="71120" y="106680"/>
                    </a:cubicBezTo>
                    <a:cubicBezTo>
                      <a:pt x="131233" y="53340"/>
                      <a:pt x="245956" y="26670"/>
                      <a:pt x="360680" y="0"/>
                    </a:cubicBezTo>
                  </a:path>
                </a:pathLst>
              </a:custGeom>
              <a:noFill/>
              <a:ln w="63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6" name="자유형 575">
                <a:extLst>
                  <a:ext uri="{FF2B5EF4-FFF2-40B4-BE49-F238E27FC236}">
                    <a16:creationId xmlns:a16="http://schemas.microsoft.com/office/drawing/2014/main" id="{D66536C5-AC57-4E7D-8606-B02D3D2CE072}"/>
                  </a:ext>
                </a:extLst>
              </p:cNvPr>
              <p:cNvSpPr/>
              <p:nvPr/>
            </p:nvSpPr>
            <p:spPr>
              <a:xfrm>
                <a:off x="5796280" y="2794000"/>
                <a:ext cx="289560" cy="299720"/>
              </a:xfrm>
              <a:custGeom>
                <a:avLst/>
                <a:gdLst>
                  <a:gd name="connsiteX0" fmla="*/ 289560 w 289560"/>
                  <a:gd name="connsiteY0" fmla="*/ 299720 h 299720"/>
                  <a:gd name="connsiteX1" fmla="*/ 233680 w 289560"/>
                  <a:gd name="connsiteY1" fmla="*/ 55880 h 299720"/>
                  <a:gd name="connsiteX2" fmla="*/ 0 w 289560"/>
                  <a:gd name="connsiteY2" fmla="*/ 0 h 2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560" h="299720">
                    <a:moveTo>
                      <a:pt x="289560" y="299720"/>
                    </a:moveTo>
                    <a:cubicBezTo>
                      <a:pt x="285750" y="202776"/>
                      <a:pt x="281940" y="105833"/>
                      <a:pt x="233680" y="55880"/>
                    </a:cubicBezTo>
                    <a:cubicBezTo>
                      <a:pt x="185420" y="5927"/>
                      <a:pt x="92710" y="2963"/>
                      <a:pt x="0" y="0"/>
                    </a:cubicBezTo>
                  </a:path>
                </a:pathLst>
              </a:custGeom>
              <a:noFill/>
              <a:ln w="63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7" name="자유형 576">
                <a:extLst>
                  <a:ext uri="{FF2B5EF4-FFF2-40B4-BE49-F238E27FC236}">
                    <a16:creationId xmlns:a16="http://schemas.microsoft.com/office/drawing/2014/main" id="{7918F855-D511-478F-8DE9-4E6141C9505B}"/>
                  </a:ext>
                </a:extLst>
              </p:cNvPr>
              <p:cNvSpPr/>
              <p:nvPr/>
            </p:nvSpPr>
            <p:spPr>
              <a:xfrm rot="3443118">
                <a:off x="6050378" y="3337200"/>
                <a:ext cx="1263442" cy="864909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8" name="자유형 577">
                <a:extLst>
                  <a:ext uri="{FF2B5EF4-FFF2-40B4-BE49-F238E27FC236}">
                    <a16:creationId xmlns:a16="http://schemas.microsoft.com/office/drawing/2014/main" id="{27F45E13-B41F-4BC4-B510-107EA22D5D81}"/>
                  </a:ext>
                </a:extLst>
              </p:cNvPr>
              <p:cNvSpPr/>
              <p:nvPr/>
            </p:nvSpPr>
            <p:spPr>
              <a:xfrm rot="18140807" flipH="1">
                <a:off x="4972080" y="3345176"/>
                <a:ext cx="1263443" cy="864909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AE9DB80C-F078-4EE5-BA31-2EE90B63EFC4}"/>
                </a:ext>
              </a:extLst>
            </p:cNvPr>
            <p:cNvGrpSpPr/>
            <p:nvPr/>
          </p:nvGrpSpPr>
          <p:grpSpPr>
            <a:xfrm rot="18900000">
              <a:off x="7804879" y="3665165"/>
              <a:ext cx="708738" cy="345560"/>
              <a:chOff x="3867593" y="2249227"/>
              <a:chExt cx="4518184" cy="2202934"/>
            </a:xfrm>
          </p:grpSpPr>
          <p:sp>
            <p:nvSpPr>
              <p:cNvPr id="43" name="자유형 562">
                <a:extLst>
                  <a:ext uri="{FF2B5EF4-FFF2-40B4-BE49-F238E27FC236}">
                    <a16:creationId xmlns:a16="http://schemas.microsoft.com/office/drawing/2014/main" id="{4D17984A-0BED-4E11-ADBE-E33891CFE869}"/>
                  </a:ext>
                </a:extLst>
              </p:cNvPr>
              <p:cNvSpPr/>
              <p:nvPr/>
            </p:nvSpPr>
            <p:spPr>
              <a:xfrm>
                <a:off x="6155669" y="2249227"/>
                <a:ext cx="2230108" cy="1526656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44" name="자유형 563">
                <a:extLst>
                  <a:ext uri="{FF2B5EF4-FFF2-40B4-BE49-F238E27FC236}">
                    <a16:creationId xmlns:a16="http://schemas.microsoft.com/office/drawing/2014/main" id="{9E36CB03-5FCF-434E-83A5-0051C9ED55A6}"/>
                  </a:ext>
                </a:extLst>
              </p:cNvPr>
              <p:cNvSpPr/>
              <p:nvPr/>
            </p:nvSpPr>
            <p:spPr>
              <a:xfrm flipH="1">
                <a:off x="3867593" y="2254422"/>
                <a:ext cx="2230108" cy="1526656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C3D6CC2E-268E-4D89-8998-2CCC1C30452F}"/>
                  </a:ext>
                </a:extLst>
              </p:cNvPr>
              <p:cNvSpPr/>
              <p:nvPr/>
            </p:nvSpPr>
            <p:spPr>
              <a:xfrm>
                <a:off x="6046833" y="3133050"/>
                <a:ext cx="161269" cy="1319111"/>
              </a:xfrm>
              <a:prstGeom prst="ellipse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92245C5D-7943-4E5B-899E-ACBC24C83534}"/>
                  </a:ext>
                </a:extLst>
              </p:cNvPr>
              <p:cNvSpPr/>
              <p:nvPr/>
            </p:nvSpPr>
            <p:spPr>
              <a:xfrm>
                <a:off x="6019954" y="3068960"/>
                <a:ext cx="216024" cy="216024"/>
              </a:xfrm>
              <a:prstGeom prst="ellipse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47" name="자유형 566">
                <a:extLst>
                  <a:ext uri="{FF2B5EF4-FFF2-40B4-BE49-F238E27FC236}">
                    <a16:creationId xmlns:a16="http://schemas.microsoft.com/office/drawing/2014/main" id="{6274C2DC-0F2B-421C-AD92-55DBF4DA3472}"/>
                  </a:ext>
                </a:extLst>
              </p:cNvPr>
              <p:cNvSpPr/>
              <p:nvPr/>
            </p:nvSpPr>
            <p:spPr>
              <a:xfrm>
                <a:off x="6146800" y="2778760"/>
                <a:ext cx="360680" cy="320040"/>
              </a:xfrm>
              <a:custGeom>
                <a:avLst/>
                <a:gdLst>
                  <a:gd name="connsiteX0" fmla="*/ 0 w 360680"/>
                  <a:gd name="connsiteY0" fmla="*/ 320040 h 320040"/>
                  <a:gd name="connsiteX1" fmla="*/ 71120 w 360680"/>
                  <a:gd name="connsiteY1" fmla="*/ 106680 h 320040"/>
                  <a:gd name="connsiteX2" fmla="*/ 360680 w 360680"/>
                  <a:gd name="connsiteY2" fmla="*/ 0 h 3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680" h="320040">
                    <a:moveTo>
                      <a:pt x="0" y="320040"/>
                    </a:moveTo>
                    <a:cubicBezTo>
                      <a:pt x="5503" y="240030"/>
                      <a:pt x="11007" y="160020"/>
                      <a:pt x="71120" y="106680"/>
                    </a:cubicBezTo>
                    <a:cubicBezTo>
                      <a:pt x="131233" y="53340"/>
                      <a:pt x="245956" y="26670"/>
                      <a:pt x="360680" y="0"/>
                    </a:cubicBezTo>
                  </a:path>
                </a:pathLst>
              </a:custGeom>
              <a:noFill/>
              <a:ln w="63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48" name="자유형 567">
                <a:extLst>
                  <a:ext uri="{FF2B5EF4-FFF2-40B4-BE49-F238E27FC236}">
                    <a16:creationId xmlns:a16="http://schemas.microsoft.com/office/drawing/2014/main" id="{C601CE60-AD2B-4FC9-B23B-00064B8C60EA}"/>
                  </a:ext>
                </a:extLst>
              </p:cNvPr>
              <p:cNvSpPr/>
              <p:nvPr/>
            </p:nvSpPr>
            <p:spPr>
              <a:xfrm>
                <a:off x="5796280" y="2794000"/>
                <a:ext cx="289560" cy="299720"/>
              </a:xfrm>
              <a:custGeom>
                <a:avLst/>
                <a:gdLst>
                  <a:gd name="connsiteX0" fmla="*/ 289560 w 289560"/>
                  <a:gd name="connsiteY0" fmla="*/ 299720 h 299720"/>
                  <a:gd name="connsiteX1" fmla="*/ 233680 w 289560"/>
                  <a:gd name="connsiteY1" fmla="*/ 55880 h 299720"/>
                  <a:gd name="connsiteX2" fmla="*/ 0 w 289560"/>
                  <a:gd name="connsiteY2" fmla="*/ 0 h 29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560" h="299720">
                    <a:moveTo>
                      <a:pt x="289560" y="299720"/>
                    </a:moveTo>
                    <a:cubicBezTo>
                      <a:pt x="285750" y="202776"/>
                      <a:pt x="281940" y="105833"/>
                      <a:pt x="233680" y="55880"/>
                    </a:cubicBezTo>
                    <a:cubicBezTo>
                      <a:pt x="185420" y="5927"/>
                      <a:pt x="92710" y="2963"/>
                      <a:pt x="0" y="0"/>
                    </a:cubicBezTo>
                  </a:path>
                </a:pathLst>
              </a:custGeom>
              <a:noFill/>
              <a:ln w="635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49" name="자유형 568">
                <a:extLst>
                  <a:ext uri="{FF2B5EF4-FFF2-40B4-BE49-F238E27FC236}">
                    <a16:creationId xmlns:a16="http://schemas.microsoft.com/office/drawing/2014/main" id="{F84C1D46-68DF-4F78-A881-DA94A66A4954}"/>
                  </a:ext>
                </a:extLst>
              </p:cNvPr>
              <p:cNvSpPr/>
              <p:nvPr/>
            </p:nvSpPr>
            <p:spPr>
              <a:xfrm rot="3443118">
                <a:off x="6050378" y="3337200"/>
                <a:ext cx="1263442" cy="864909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50" name="자유형 569">
                <a:extLst>
                  <a:ext uri="{FF2B5EF4-FFF2-40B4-BE49-F238E27FC236}">
                    <a16:creationId xmlns:a16="http://schemas.microsoft.com/office/drawing/2014/main" id="{CD49879F-40E4-4A7D-8022-E33DBAD50E42}"/>
                  </a:ext>
                </a:extLst>
              </p:cNvPr>
              <p:cNvSpPr/>
              <p:nvPr/>
            </p:nvSpPr>
            <p:spPr>
              <a:xfrm rot="18140807" flipH="1">
                <a:off x="4972080" y="3345176"/>
                <a:ext cx="1263443" cy="864909"/>
              </a:xfrm>
              <a:custGeom>
                <a:avLst/>
                <a:gdLst>
                  <a:gd name="connsiteX0" fmla="*/ 72411 w 2230108"/>
                  <a:gd name="connsiteY0" fmla="*/ 991813 h 1526656"/>
                  <a:gd name="connsiteX1" fmla="*/ 748051 w 2230108"/>
                  <a:gd name="connsiteY1" fmla="*/ 392373 h 1526656"/>
                  <a:gd name="connsiteX2" fmla="*/ 1525291 w 2230108"/>
                  <a:gd name="connsiteY2" fmla="*/ 36773 h 1526656"/>
                  <a:gd name="connsiteX3" fmla="*/ 2068851 w 2230108"/>
                  <a:gd name="connsiteY3" fmla="*/ 16453 h 1526656"/>
                  <a:gd name="connsiteX4" fmla="*/ 2226331 w 2230108"/>
                  <a:gd name="connsiteY4" fmla="*/ 82493 h 1526656"/>
                  <a:gd name="connsiteX5" fmla="*/ 2180611 w 2230108"/>
                  <a:gd name="connsiteY5" fmla="*/ 204413 h 1526656"/>
                  <a:gd name="connsiteX6" fmla="*/ 2175531 w 2230108"/>
                  <a:gd name="connsiteY6" fmla="*/ 295853 h 1526656"/>
                  <a:gd name="connsiteX7" fmla="*/ 2033291 w 2230108"/>
                  <a:gd name="connsiteY7" fmla="*/ 397453 h 1526656"/>
                  <a:gd name="connsiteX8" fmla="*/ 1967251 w 2230108"/>
                  <a:gd name="connsiteY8" fmla="*/ 560013 h 1526656"/>
                  <a:gd name="connsiteX9" fmla="*/ 1875811 w 2230108"/>
                  <a:gd name="connsiteY9" fmla="*/ 615893 h 1526656"/>
                  <a:gd name="connsiteX10" fmla="*/ 1809771 w 2230108"/>
                  <a:gd name="connsiteY10" fmla="*/ 814013 h 1526656"/>
                  <a:gd name="connsiteX11" fmla="*/ 1723411 w 2230108"/>
                  <a:gd name="connsiteY11" fmla="*/ 874973 h 1526656"/>
                  <a:gd name="connsiteX12" fmla="*/ 1692931 w 2230108"/>
                  <a:gd name="connsiteY12" fmla="*/ 1073093 h 1526656"/>
                  <a:gd name="connsiteX13" fmla="*/ 1586251 w 2230108"/>
                  <a:gd name="connsiteY13" fmla="*/ 1118813 h 1526656"/>
                  <a:gd name="connsiteX14" fmla="*/ 1571011 w 2230108"/>
                  <a:gd name="connsiteY14" fmla="*/ 1291533 h 1526656"/>
                  <a:gd name="connsiteX15" fmla="*/ 1464331 w 2230108"/>
                  <a:gd name="connsiteY15" fmla="*/ 1388053 h 1526656"/>
                  <a:gd name="connsiteX16" fmla="*/ 1347491 w 2230108"/>
                  <a:gd name="connsiteY16" fmla="*/ 1525213 h 1526656"/>
                  <a:gd name="connsiteX17" fmla="*/ 1007131 w 2230108"/>
                  <a:gd name="connsiteY17" fmla="*/ 1438853 h 1526656"/>
                  <a:gd name="connsiteX18" fmla="*/ 123211 w 2230108"/>
                  <a:gd name="connsiteY18" fmla="*/ 1128973 h 1526656"/>
                  <a:gd name="connsiteX19" fmla="*/ 72411 w 2230108"/>
                  <a:gd name="connsiteY19" fmla="*/ 991813 h 152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0108" h="1526656">
                    <a:moveTo>
                      <a:pt x="72411" y="991813"/>
                    </a:moveTo>
                    <a:cubicBezTo>
                      <a:pt x="176551" y="869046"/>
                      <a:pt x="505904" y="551546"/>
                      <a:pt x="748051" y="392373"/>
                    </a:cubicBezTo>
                    <a:cubicBezTo>
                      <a:pt x="990198" y="233200"/>
                      <a:pt x="1305158" y="99426"/>
                      <a:pt x="1525291" y="36773"/>
                    </a:cubicBezTo>
                    <a:cubicBezTo>
                      <a:pt x="1745424" y="-25880"/>
                      <a:pt x="1952011" y="8833"/>
                      <a:pt x="2068851" y="16453"/>
                    </a:cubicBezTo>
                    <a:cubicBezTo>
                      <a:pt x="2185691" y="24073"/>
                      <a:pt x="2207704" y="51166"/>
                      <a:pt x="2226331" y="82493"/>
                    </a:cubicBezTo>
                    <a:cubicBezTo>
                      <a:pt x="2244958" y="113820"/>
                      <a:pt x="2189078" y="168853"/>
                      <a:pt x="2180611" y="204413"/>
                    </a:cubicBezTo>
                    <a:cubicBezTo>
                      <a:pt x="2172144" y="239973"/>
                      <a:pt x="2200084" y="263680"/>
                      <a:pt x="2175531" y="295853"/>
                    </a:cubicBezTo>
                    <a:cubicBezTo>
                      <a:pt x="2150978" y="328026"/>
                      <a:pt x="2068004" y="353426"/>
                      <a:pt x="2033291" y="397453"/>
                    </a:cubicBezTo>
                    <a:cubicBezTo>
                      <a:pt x="1998578" y="441480"/>
                      <a:pt x="1993498" y="523606"/>
                      <a:pt x="1967251" y="560013"/>
                    </a:cubicBezTo>
                    <a:cubicBezTo>
                      <a:pt x="1941004" y="596420"/>
                      <a:pt x="1902058" y="573560"/>
                      <a:pt x="1875811" y="615893"/>
                    </a:cubicBezTo>
                    <a:cubicBezTo>
                      <a:pt x="1849564" y="658226"/>
                      <a:pt x="1835171" y="770833"/>
                      <a:pt x="1809771" y="814013"/>
                    </a:cubicBezTo>
                    <a:cubicBezTo>
                      <a:pt x="1784371" y="857193"/>
                      <a:pt x="1742884" y="831793"/>
                      <a:pt x="1723411" y="874973"/>
                    </a:cubicBezTo>
                    <a:cubicBezTo>
                      <a:pt x="1703938" y="918153"/>
                      <a:pt x="1715791" y="1032453"/>
                      <a:pt x="1692931" y="1073093"/>
                    </a:cubicBezTo>
                    <a:cubicBezTo>
                      <a:pt x="1670071" y="1113733"/>
                      <a:pt x="1606571" y="1082406"/>
                      <a:pt x="1586251" y="1118813"/>
                    </a:cubicBezTo>
                    <a:cubicBezTo>
                      <a:pt x="1565931" y="1155220"/>
                      <a:pt x="1591331" y="1246660"/>
                      <a:pt x="1571011" y="1291533"/>
                    </a:cubicBezTo>
                    <a:cubicBezTo>
                      <a:pt x="1550691" y="1336406"/>
                      <a:pt x="1501584" y="1349106"/>
                      <a:pt x="1464331" y="1388053"/>
                    </a:cubicBezTo>
                    <a:cubicBezTo>
                      <a:pt x="1427078" y="1427000"/>
                      <a:pt x="1423691" y="1516746"/>
                      <a:pt x="1347491" y="1525213"/>
                    </a:cubicBezTo>
                    <a:cubicBezTo>
                      <a:pt x="1271291" y="1533680"/>
                      <a:pt x="1211178" y="1504893"/>
                      <a:pt x="1007131" y="1438853"/>
                    </a:cubicBezTo>
                    <a:cubicBezTo>
                      <a:pt x="803084" y="1372813"/>
                      <a:pt x="277304" y="1205173"/>
                      <a:pt x="123211" y="1128973"/>
                    </a:cubicBezTo>
                    <a:cubicBezTo>
                      <a:pt x="-30882" y="1052773"/>
                      <a:pt x="-31729" y="1114580"/>
                      <a:pt x="72411" y="991813"/>
                    </a:cubicBez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E00877E4-63C1-4972-AC89-DE45B34495C2}"/>
              </a:ext>
            </a:extLst>
          </p:cNvPr>
          <p:cNvGrpSpPr/>
          <p:nvPr/>
        </p:nvGrpSpPr>
        <p:grpSpPr>
          <a:xfrm>
            <a:off x="514388" y="5494929"/>
            <a:ext cx="3023140" cy="1754747"/>
            <a:chOff x="4113406" y="1988840"/>
            <a:chExt cx="3965188" cy="2296554"/>
          </a:xfrm>
        </p:grpSpPr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FFD5BBB9-614D-4656-8821-4C1C95120CE9}"/>
                </a:ext>
              </a:extLst>
            </p:cNvPr>
            <p:cNvGrpSpPr/>
            <p:nvPr/>
          </p:nvGrpSpPr>
          <p:grpSpPr>
            <a:xfrm>
              <a:off x="4113406" y="2973410"/>
              <a:ext cx="1414146" cy="1311984"/>
              <a:chOff x="4113406" y="2973410"/>
              <a:chExt cx="1414146" cy="1311984"/>
            </a:xfrm>
          </p:grpSpPr>
          <p:sp>
            <p:nvSpPr>
              <p:cNvPr id="87" name="모서리가 둥근 직사각형 4">
                <a:extLst>
                  <a:ext uri="{FF2B5EF4-FFF2-40B4-BE49-F238E27FC236}">
                    <a16:creationId xmlns:a16="http://schemas.microsoft.com/office/drawing/2014/main" id="{094B585F-D169-4821-99E8-57B211E8EEAF}"/>
                  </a:ext>
                </a:extLst>
              </p:cNvPr>
              <p:cNvSpPr/>
              <p:nvPr/>
            </p:nvSpPr>
            <p:spPr>
              <a:xfrm rot="17280000" flipH="1">
                <a:off x="4164487" y="2922329"/>
                <a:ext cx="1311984" cy="1414146"/>
              </a:xfrm>
              <a:custGeom>
                <a:avLst/>
                <a:gdLst/>
                <a:ahLst/>
                <a:cxnLst/>
                <a:rect l="l" t="t" r="r" b="b"/>
                <a:pathLst>
                  <a:path w="2047814" h="2207274">
                    <a:moveTo>
                      <a:pt x="994505" y="1067"/>
                    </a:moveTo>
                    <a:cubicBezTo>
                      <a:pt x="995838" y="973"/>
                      <a:pt x="997172" y="884"/>
                      <a:pt x="998530" y="1173"/>
                    </a:cubicBezTo>
                    <a:cubicBezTo>
                      <a:pt x="1016816" y="-526"/>
                      <a:pt x="1035116" y="-219"/>
                      <a:pt x="1053310" y="1067"/>
                    </a:cubicBezTo>
                    <a:lnTo>
                      <a:pt x="1062628" y="2860"/>
                    </a:lnTo>
                    <a:cubicBezTo>
                      <a:pt x="1137954" y="5711"/>
                      <a:pt x="1213218" y="27495"/>
                      <a:pt x="1282894" y="67723"/>
                    </a:cubicBezTo>
                    <a:lnTo>
                      <a:pt x="1796161" y="364058"/>
                    </a:lnTo>
                    <a:cubicBezTo>
                      <a:pt x="1803117" y="368074"/>
                      <a:pt x="1809942" y="372230"/>
                      <a:pt x="1815634" y="378080"/>
                    </a:cubicBezTo>
                    <a:cubicBezTo>
                      <a:pt x="1824161" y="382580"/>
                      <a:pt x="1832063" y="388023"/>
                      <a:pt x="1838937" y="394860"/>
                    </a:cubicBezTo>
                    <a:cubicBezTo>
                      <a:pt x="1860763" y="407466"/>
                      <a:pt x="1879701" y="423468"/>
                      <a:pt x="1895942" y="441893"/>
                    </a:cubicBezTo>
                    <a:cubicBezTo>
                      <a:pt x="1899637" y="444981"/>
                      <a:pt x="1903012" y="448395"/>
                      <a:pt x="1905710" y="452459"/>
                    </a:cubicBezTo>
                    <a:cubicBezTo>
                      <a:pt x="1927350" y="471476"/>
                      <a:pt x="1945322" y="493621"/>
                      <a:pt x="1959761" y="517969"/>
                    </a:cubicBezTo>
                    <a:cubicBezTo>
                      <a:pt x="1961310" y="519903"/>
                      <a:pt x="1962686" y="521955"/>
                      <a:pt x="1963636" y="524289"/>
                    </a:cubicBezTo>
                    <a:cubicBezTo>
                      <a:pt x="1982156" y="548544"/>
                      <a:pt x="1996531" y="575314"/>
                      <a:pt x="2006777" y="603771"/>
                    </a:cubicBezTo>
                    <a:cubicBezTo>
                      <a:pt x="2007868" y="605835"/>
                      <a:pt x="2008768" y="607982"/>
                      <a:pt x="2009220" y="610315"/>
                    </a:cubicBezTo>
                    <a:cubicBezTo>
                      <a:pt x="2022900" y="638182"/>
                      <a:pt x="2032043" y="667840"/>
                      <a:pt x="2036593" y="698498"/>
                    </a:cubicBezTo>
                    <a:cubicBezTo>
                      <a:pt x="2037251" y="700611"/>
                      <a:pt x="2037689" y="702773"/>
                      <a:pt x="2037688" y="705023"/>
                    </a:cubicBezTo>
                    <a:cubicBezTo>
                      <a:pt x="2045956" y="735968"/>
                      <a:pt x="2049205" y="767944"/>
                      <a:pt x="2047273" y="800107"/>
                    </a:cubicBezTo>
                    <a:cubicBezTo>
                      <a:pt x="2047525" y="800943"/>
                      <a:pt x="2047527" y="801782"/>
                      <a:pt x="2047527" y="802621"/>
                    </a:cubicBezTo>
                    <a:lnTo>
                      <a:pt x="2047527" y="1395291"/>
                    </a:lnTo>
                    <a:lnTo>
                      <a:pt x="2047061" y="1399909"/>
                    </a:lnTo>
                    <a:cubicBezTo>
                      <a:pt x="2051184" y="1576682"/>
                      <a:pt x="1960193" y="1749311"/>
                      <a:pt x="1796161" y="1844015"/>
                    </a:cubicBezTo>
                    <a:lnTo>
                      <a:pt x="1282894" y="2140350"/>
                    </a:lnTo>
                    <a:cubicBezTo>
                      <a:pt x="1213720" y="2180288"/>
                      <a:pt x="1139039" y="2202047"/>
                      <a:pt x="1064251" y="2205170"/>
                    </a:cubicBezTo>
                    <a:cubicBezTo>
                      <a:pt x="1050925" y="2207348"/>
                      <a:pt x="1037446" y="2208058"/>
                      <a:pt x="1023908" y="2206232"/>
                    </a:cubicBezTo>
                    <a:cubicBezTo>
                      <a:pt x="1010369" y="2208058"/>
                      <a:pt x="996890" y="2207348"/>
                      <a:pt x="983564" y="2205170"/>
                    </a:cubicBezTo>
                    <a:cubicBezTo>
                      <a:pt x="908776" y="2202047"/>
                      <a:pt x="834095" y="2180288"/>
                      <a:pt x="764921" y="2140350"/>
                    </a:cubicBezTo>
                    <a:lnTo>
                      <a:pt x="251654" y="1844015"/>
                    </a:lnTo>
                    <a:cubicBezTo>
                      <a:pt x="87624" y="1749312"/>
                      <a:pt x="-3368" y="1576686"/>
                      <a:pt x="753" y="1399915"/>
                    </a:cubicBezTo>
                    <a:cubicBezTo>
                      <a:pt x="294" y="1398378"/>
                      <a:pt x="287" y="1396835"/>
                      <a:pt x="287" y="1395291"/>
                    </a:cubicBezTo>
                    <a:lnTo>
                      <a:pt x="287" y="802621"/>
                    </a:lnTo>
                    <a:lnTo>
                      <a:pt x="541" y="800105"/>
                    </a:lnTo>
                    <a:cubicBezTo>
                      <a:pt x="-1391" y="767944"/>
                      <a:pt x="1859" y="735969"/>
                      <a:pt x="10126" y="705025"/>
                    </a:cubicBezTo>
                    <a:cubicBezTo>
                      <a:pt x="10125" y="702774"/>
                      <a:pt x="10563" y="700611"/>
                      <a:pt x="11221" y="698497"/>
                    </a:cubicBezTo>
                    <a:cubicBezTo>
                      <a:pt x="15772" y="667840"/>
                      <a:pt x="24914" y="638183"/>
                      <a:pt x="38594" y="610317"/>
                    </a:cubicBezTo>
                    <a:cubicBezTo>
                      <a:pt x="39045" y="607983"/>
                      <a:pt x="39946" y="605835"/>
                      <a:pt x="41038" y="603770"/>
                    </a:cubicBezTo>
                    <a:cubicBezTo>
                      <a:pt x="51283" y="575314"/>
                      <a:pt x="65658" y="548545"/>
                      <a:pt x="84178" y="524291"/>
                    </a:cubicBezTo>
                    <a:cubicBezTo>
                      <a:pt x="85128" y="521956"/>
                      <a:pt x="86504" y="519903"/>
                      <a:pt x="88053" y="517969"/>
                    </a:cubicBezTo>
                    <a:cubicBezTo>
                      <a:pt x="102493" y="493620"/>
                      <a:pt x="120465" y="471476"/>
                      <a:pt x="142104" y="452459"/>
                    </a:cubicBezTo>
                    <a:cubicBezTo>
                      <a:pt x="144802" y="448395"/>
                      <a:pt x="148177" y="444981"/>
                      <a:pt x="151872" y="441893"/>
                    </a:cubicBezTo>
                    <a:cubicBezTo>
                      <a:pt x="168114" y="423468"/>
                      <a:pt x="187051" y="407465"/>
                      <a:pt x="208878" y="394860"/>
                    </a:cubicBezTo>
                    <a:cubicBezTo>
                      <a:pt x="215751" y="388023"/>
                      <a:pt x="223653" y="382580"/>
                      <a:pt x="232180" y="378080"/>
                    </a:cubicBezTo>
                    <a:cubicBezTo>
                      <a:pt x="237872" y="372230"/>
                      <a:pt x="244697" y="368074"/>
                      <a:pt x="251653" y="364058"/>
                    </a:cubicBezTo>
                    <a:lnTo>
                      <a:pt x="764921" y="67723"/>
                    </a:lnTo>
                    <a:cubicBezTo>
                      <a:pt x="837291" y="25940"/>
                      <a:pt x="915689" y="4054"/>
                      <a:pt x="993819" y="1182"/>
                    </a:cubicBezTo>
                    <a:cubicBezTo>
                      <a:pt x="994044" y="1100"/>
                      <a:pt x="994274" y="1083"/>
                      <a:pt x="994505" y="1067"/>
                    </a:cubicBezTo>
                    <a:close/>
                  </a:path>
                </a:pathLst>
              </a:custGeom>
              <a:solidFill>
                <a:srgbClr val="9BBB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-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88" name="정오각형 196">
                <a:extLst>
                  <a:ext uri="{FF2B5EF4-FFF2-40B4-BE49-F238E27FC236}">
                    <a16:creationId xmlns:a16="http://schemas.microsoft.com/office/drawing/2014/main" id="{1B649562-F558-4680-A329-B53F29285F9E}"/>
                  </a:ext>
                </a:extLst>
              </p:cNvPr>
              <p:cNvSpPr/>
              <p:nvPr/>
            </p:nvSpPr>
            <p:spPr>
              <a:xfrm>
                <a:off x="4979377" y="3346506"/>
                <a:ext cx="532633" cy="869594"/>
              </a:xfrm>
              <a:custGeom>
                <a:avLst/>
                <a:gdLst/>
                <a:ahLst/>
                <a:cxnLst/>
                <a:rect l="l" t="t" r="r" b="b"/>
                <a:pathLst>
                  <a:path w="680074" h="1110311">
                    <a:moveTo>
                      <a:pt x="581425" y="0"/>
                    </a:moveTo>
                    <a:lnTo>
                      <a:pt x="671078" y="421783"/>
                    </a:lnTo>
                    <a:cubicBezTo>
                      <a:pt x="684664" y="485695"/>
                      <a:pt x="682714" y="549296"/>
                      <a:pt x="666238" y="608269"/>
                    </a:cubicBezTo>
                    <a:cubicBezTo>
                      <a:pt x="664564" y="619187"/>
                      <a:pt x="661709" y="629853"/>
                      <a:pt x="656866" y="639925"/>
                    </a:cubicBezTo>
                    <a:cubicBezTo>
                      <a:pt x="654864" y="650919"/>
                      <a:pt x="650905" y="661226"/>
                      <a:pt x="645842" y="671043"/>
                    </a:cubicBezTo>
                    <a:cubicBezTo>
                      <a:pt x="624507" y="728437"/>
                      <a:pt x="588701" y="781038"/>
                      <a:pt x="540143" y="824759"/>
                    </a:cubicBezTo>
                    <a:lnTo>
                      <a:pt x="223005" y="1110311"/>
                    </a:lnTo>
                    <a:lnTo>
                      <a:pt x="0" y="423018"/>
                    </a:lnTo>
                    <a:close/>
                  </a:path>
                </a:pathLst>
              </a:custGeom>
              <a:solidFill>
                <a:sysClr val="window" lastClr="FFFFFF">
                  <a:alpha val="5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-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E655009A-695B-4B63-8678-6B28AB556D18}"/>
                </a:ext>
              </a:extLst>
            </p:cNvPr>
            <p:cNvGrpSpPr/>
            <p:nvPr/>
          </p:nvGrpSpPr>
          <p:grpSpPr>
            <a:xfrm>
              <a:off x="5440770" y="1988840"/>
              <a:ext cx="1311984" cy="1414146"/>
              <a:chOff x="5440770" y="1988840"/>
              <a:chExt cx="1311984" cy="1414146"/>
            </a:xfrm>
          </p:grpSpPr>
          <p:sp>
            <p:nvSpPr>
              <p:cNvPr id="85" name="모서리가 둥근 직사각형 4">
                <a:extLst>
                  <a:ext uri="{FF2B5EF4-FFF2-40B4-BE49-F238E27FC236}">
                    <a16:creationId xmlns:a16="http://schemas.microsoft.com/office/drawing/2014/main" id="{7ABEDB5E-FFB4-46DB-9B03-CB2511D26BDC}"/>
                  </a:ext>
                </a:extLst>
              </p:cNvPr>
              <p:cNvSpPr/>
              <p:nvPr/>
            </p:nvSpPr>
            <p:spPr>
              <a:xfrm>
                <a:off x="5440770" y="1988840"/>
                <a:ext cx="1311984" cy="1414145"/>
              </a:xfrm>
              <a:custGeom>
                <a:avLst/>
                <a:gdLst/>
                <a:ahLst/>
                <a:cxnLst/>
                <a:rect l="l" t="t" r="r" b="b"/>
                <a:pathLst>
                  <a:path w="2047814" h="2207274">
                    <a:moveTo>
                      <a:pt x="994505" y="1067"/>
                    </a:moveTo>
                    <a:cubicBezTo>
                      <a:pt x="995838" y="973"/>
                      <a:pt x="997172" y="884"/>
                      <a:pt x="998530" y="1173"/>
                    </a:cubicBezTo>
                    <a:cubicBezTo>
                      <a:pt x="1016816" y="-526"/>
                      <a:pt x="1035116" y="-219"/>
                      <a:pt x="1053310" y="1067"/>
                    </a:cubicBezTo>
                    <a:lnTo>
                      <a:pt x="1062628" y="2860"/>
                    </a:lnTo>
                    <a:cubicBezTo>
                      <a:pt x="1137954" y="5711"/>
                      <a:pt x="1213218" y="27495"/>
                      <a:pt x="1282894" y="67723"/>
                    </a:cubicBezTo>
                    <a:lnTo>
                      <a:pt x="1796161" y="364058"/>
                    </a:lnTo>
                    <a:cubicBezTo>
                      <a:pt x="1803117" y="368074"/>
                      <a:pt x="1809942" y="372230"/>
                      <a:pt x="1815634" y="378080"/>
                    </a:cubicBezTo>
                    <a:cubicBezTo>
                      <a:pt x="1824161" y="382580"/>
                      <a:pt x="1832063" y="388023"/>
                      <a:pt x="1838937" y="394860"/>
                    </a:cubicBezTo>
                    <a:cubicBezTo>
                      <a:pt x="1860763" y="407466"/>
                      <a:pt x="1879701" y="423468"/>
                      <a:pt x="1895942" y="441893"/>
                    </a:cubicBezTo>
                    <a:cubicBezTo>
                      <a:pt x="1899637" y="444981"/>
                      <a:pt x="1903012" y="448395"/>
                      <a:pt x="1905710" y="452459"/>
                    </a:cubicBezTo>
                    <a:cubicBezTo>
                      <a:pt x="1927350" y="471476"/>
                      <a:pt x="1945322" y="493621"/>
                      <a:pt x="1959761" y="517969"/>
                    </a:cubicBezTo>
                    <a:cubicBezTo>
                      <a:pt x="1961310" y="519903"/>
                      <a:pt x="1962686" y="521955"/>
                      <a:pt x="1963636" y="524289"/>
                    </a:cubicBezTo>
                    <a:cubicBezTo>
                      <a:pt x="1982156" y="548544"/>
                      <a:pt x="1996531" y="575314"/>
                      <a:pt x="2006777" y="603771"/>
                    </a:cubicBezTo>
                    <a:cubicBezTo>
                      <a:pt x="2007868" y="605835"/>
                      <a:pt x="2008768" y="607982"/>
                      <a:pt x="2009220" y="610315"/>
                    </a:cubicBezTo>
                    <a:cubicBezTo>
                      <a:pt x="2022900" y="638182"/>
                      <a:pt x="2032043" y="667840"/>
                      <a:pt x="2036593" y="698498"/>
                    </a:cubicBezTo>
                    <a:cubicBezTo>
                      <a:pt x="2037251" y="700611"/>
                      <a:pt x="2037689" y="702773"/>
                      <a:pt x="2037688" y="705023"/>
                    </a:cubicBezTo>
                    <a:cubicBezTo>
                      <a:pt x="2045956" y="735968"/>
                      <a:pt x="2049205" y="767944"/>
                      <a:pt x="2047273" y="800107"/>
                    </a:cubicBezTo>
                    <a:cubicBezTo>
                      <a:pt x="2047525" y="800943"/>
                      <a:pt x="2047527" y="801782"/>
                      <a:pt x="2047527" y="802621"/>
                    </a:cubicBezTo>
                    <a:lnTo>
                      <a:pt x="2047527" y="1395291"/>
                    </a:lnTo>
                    <a:lnTo>
                      <a:pt x="2047061" y="1399909"/>
                    </a:lnTo>
                    <a:cubicBezTo>
                      <a:pt x="2051184" y="1576682"/>
                      <a:pt x="1960193" y="1749311"/>
                      <a:pt x="1796161" y="1844015"/>
                    </a:cubicBezTo>
                    <a:lnTo>
                      <a:pt x="1282894" y="2140350"/>
                    </a:lnTo>
                    <a:cubicBezTo>
                      <a:pt x="1213720" y="2180288"/>
                      <a:pt x="1139039" y="2202047"/>
                      <a:pt x="1064251" y="2205170"/>
                    </a:cubicBezTo>
                    <a:cubicBezTo>
                      <a:pt x="1050925" y="2207348"/>
                      <a:pt x="1037446" y="2208058"/>
                      <a:pt x="1023908" y="2206232"/>
                    </a:cubicBezTo>
                    <a:cubicBezTo>
                      <a:pt x="1010369" y="2208058"/>
                      <a:pt x="996890" y="2207348"/>
                      <a:pt x="983564" y="2205170"/>
                    </a:cubicBezTo>
                    <a:cubicBezTo>
                      <a:pt x="908776" y="2202047"/>
                      <a:pt x="834095" y="2180288"/>
                      <a:pt x="764921" y="2140350"/>
                    </a:cubicBezTo>
                    <a:lnTo>
                      <a:pt x="251654" y="1844015"/>
                    </a:lnTo>
                    <a:cubicBezTo>
                      <a:pt x="87624" y="1749312"/>
                      <a:pt x="-3368" y="1576686"/>
                      <a:pt x="753" y="1399915"/>
                    </a:cubicBezTo>
                    <a:cubicBezTo>
                      <a:pt x="294" y="1398378"/>
                      <a:pt x="287" y="1396835"/>
                      <a:pt x="287" y="1395291"/>
                    </a:cubicBezTo>
                    <a:lnTo>
                      <a:pt x="287" y="802621"/>
                    </a:lnTo>
                    <a:lnTo>
                      <a:pt x="541" y="800105"/>
                    </a:lnTo>
                    <a:cubicBezTo>
                      <a:pt x="-1391" y="767944"/>
                      <a:pt x="1859" y="735969"/>
                      <a:pt x="10126" y="705025"/>
                    </a:cubicBezTo>
                    <a:cubicBezTo>
                      <a:pt x="10125" y="702774"/>
                      <a:pt x="10563" y="700611"/>
                      <a:pt x="11221" y="698497"/>
                    </a:cubicBezTo>
                    <a:cubicBezTo>
                      <a:pt x="15772" y="667840"/>
                      <a:pt x="24914" y="638183"/>
                      <a:pt x="38594" y="610317"/>
                    </a:cubicBezTo>
                    <a:cubicBezTo>
                      <a:pt x="39045" y="607983"/>
                      <a:pt x="39946" y="605835"/>
                      <a:pt x="41038" y="603770"/>
                    </a:cubicBezTo>
                    <a:cubicBezTo>
                      <a:pt x="51283" y="575314"/>
                      <a:pt x="65658" y="548545"/>
                      <a:pt x="84178" y="524291"/>
                    </a:cubicBezTo>
                    <a:cubicBezTo>
                      <a:pt x="85128" y="521956"/>
                      <a:pt x="86504" y="519903"/>
                      <a:pt x="88053" y="517969"/>
                    </a:cubicBezTo>
                    <a:cubicBezTo>
                      <a:pt x="102493" y="493620"/>
                      <a:pt x="120465" y="471476"/>
                      <a:pt x="142104" y="452459"/>
                    </a:cubicBezTo>
                    <a:cubicBezTo>
                      <a:pt x="144802" y="448395"/>
                      <a:pt x="148177" y="444981"/>
                      <a:pt x="151872" y="441893"/>
                    </a:cubicBezTo>
                    <a:cubicBezTo>
                      <a:pt x="168114" y="423468"/>
                      <a:pt x="187051" y="407465"/>
                      <a:pt x="208878" y="394860"/>
                    </a:cubicBezTo>
                    <a:cubicBezTo>
                      <a:pt x="215751" y="388023"/>
                      <a:pt x="223653" y="382580"/>
                      <a:pt x="232180" y="378080"/>
                    </a:cubicBezTo>
                    <a:cubicBezTo>
                      <a:pt x="237872" y="372230"/>
                      <a:pt x="244697" y="368074"/>
                      <a:pt x="251653" y="364058"/>
                    </a:cubicBezTo>
                    <a:lnTo>
                      <a:pt x="764921" y="67723"/>
                    </a:lnTo>
                    <a:cubicBezTo>
                      <a:pt x="837291" y="25940"/>
                      <a:pt x="915689" y="4054"/>
                      <a:pt x="993819" y="1182"/>
                    </a:cubicBezTo>
                    <a:cubicBezTo>
                      <a:pt x="994044" y="1100"/>
                      <a:pt x="994274" y="1083"/>
                      <a:pt x="994505" y="1067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-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86" name="정오각형 197">
                <a:extLst>
                  <a:ext uri="{FF2B5EF4-FFF2-40B4-BE49-F238E27FC236}">
                    <a16:creationId xmlns:a16="http://schemas.microsoft.com/office/drawing/2014/main" id="{54E2E07A-1501-4F88-93F9-532EEDAB908C}"/>
                  </a:ext>
                </a:extLst>
              </p:cNvPr>
              <p:cNvSpPr/>
              <p:nvPr/>
            </p:nvSpPr>
            <p:spPr>
              <a:xfrm>
                <a:off x="5644490" y="2865410"/>
                <a:ext cx="905042" cy="537576"/>
              </a:xfrm>
              <a:custGeom>
                <a:avLst/>
                <a:gdLst/>
                <a:ahLst/>
                <a:cxnLst/>
                <a:rect l="l" t="t" r="r" b="b"/>
                <a:pathLst>
                  <a:path w="1155572" h="686386">
                    <a:moveTo>
                      <a:pt x="576494" y="0"/>
                    </a:moveTo>
                    <a:lnTo>
                      <a:pt x="1155572" y="421310"/>
                    </a:lnTo>
                    <a:lnTo>
                      <a:pt x="791270" y="631640"/>
                    </a:lnTo>
                    <a:cubicBezTo>
                      <a:pt x="734684" y="664310"/>
                      <a:pt x="673593" y="682109"/>
                      <a:pt x="612415" y="684664"/>
                    </a:cubicBezTo>
                    <a:cubicBezTo>
                      <a:pt x="601514" y="686446"/>
                      <a:pt x="590488" y="687027"/>
                      <a:pt x="579414" y="685533"/>
                    </a:cubicBezTo>
                    <a:cubicBezTo>
                      <a:pt x="568338" y="687027"/>
                      <a:pt x="557312" y="686446"/>
                      <a:pt x="546411" y="684664"/>
                    </a:cubicBezTo>
                    <a:cubicBezTo>
                      <a:pt x="485233" y="682109"/>
                      <a:pt x="424142" y="664310"/>
                      <a:pt x="367556" y="631640"/>
                    </a:cubicBezTo>
                    <a:lnTo>
                      <a:pt x="0" y="419431"/>
                    </a:lnTo>
                    <a:close/>
                  </a:path>
                </a:pathLst>
              </a:custGeom>
              <a:solidFill>
                <a:sysClr val="window" lastClr="FFFFFF">
                  <a:alpha val="5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-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A9AAD1B3-F543-4510-8E25-27AAD3EC5A26}"/>
                </a:ext>
              </a:extLst>
            </p:cNvPr>
            <p:cNvGrpSpPr/>
            <p:nvPr/>
          </p:nvGrpSpPr>
          <p:grpSpPr>
            <a:xfrm>
              <a:off x="6664448" y="2973410"/>
              <a:ext cx="1414146" cy="1311984"/>
              <a:chOff x="6664448" y="2973410"/>
              <a:chExt cx="1414146" cy="1311984"/>
            </a:xfrm>
          </p:grpSpPr>
          <p:sp>
            <p:nvSpPr>
              <p:cNvPr id="83" name="모서리가 둥근 직사각형 4">
                <a:extLst>
                  <a:ext uri="{FF2B5EF4-FFF2-40B4-BE49-F238E27FC236}">
                    <a16:creationId xmlns:a16="http://schemas.microsoft.com/office/drawing/2014/main" id="{158A5F4C-EF11-4EA6-96B3-F38437063234}"/>
                  </a:ext>
                </a:extLst>
              </p:cNvPr>
              <p:cNvSpPr/>
              <p:nvPr/>
            </p:nvSpPr>
            <p:spPr>
              <a:xfrm rot="4320000">
                <a:off x="6715529" y="2922329"/>
                <a:ext cx="1311984" cy="1414146"/>
              </a:xfrm>
              <a:custGeom>
                <a:avLst/>
                <a:gdLst/>
                <a:ahLst/>
                <a:cxnLst/>
                <a:rect l="l" t="t" r="r" b="b"/>
                <a:pathLst>
                  <a:path w="2047814" h="2207274">
                    <a:moveTo>
                      <a:pt x="994505" y="1067"/>
                    </a:moveTo>
                    <a:cubicBezTo>
                      <a:pt x="995838" y="973"/>
                      <a:pt x="997172" y="884"/>
                      <a:pt x="998530" y="1173"/>
                    </a:cubicBezTo>
                    <a:cubicBezTo>
                      <a:pt x="1016816" y="-526"/>
                      <a:pt x="1035116" y="-219"/>
                      <a:pt x="1053310" y="1067"/>
                    </a:cubicBezTo>
                    <a:lnTo>
                      <a:pt x="1062628" y="2860"/>
                    </a:lnTo>
                    <a:cubicBezTo>
                      <a:pt x="1137954" y="5711"/>
                      <a:pt x="1213218" y="27495"/>
                      <a:pt x="1282894" y="67723"/>
                    </a:cubicBezTo>
                    <a:lnTo>
                      <a:pt x="1796161" y="364058"/>
                    </a:lnTo>
                    <a:cubicBezTo>
                      <a:pt x="1803117" y="368074"/>
                      <a:pt x="1809942" y="372230"/>
                      <a:pt x="1815634" y="378080"/>
                    </a:cubicBezTo>
                    <a:cubicBezTo>
                      <a:pt x="1824161" y="382580"/>
                      <a:pt x="1832063" y="388023"/>
                      <a:pt x="1838937" y="394860"/>
                    </a:cubicBezTo>
                    <a:cubicBezTo>
                      <a:pt x="1860763" y="407466"/>
                      <a:pt x="1879701" y="423468"/>
                      <a:pt x="1895942" y="441893"/>
                    </a:cubicBezTo>
                    <a:cubicBezTo>
                      <a:pt x="1899637" y="444981"/>
                      <a:pt x="1903012" y="448395"/>
                      <a:pt x="1905710" y="452459"/>
                    </a:cubicBezTo>
                    <a:cubicBezTo>
                      <a:pt x="1927350" y="471476"/>
                      <a:pt x="1945322" y="493621"/>
                      <a:pt x="1959761" y="517969"/>
                    </a:cubicBezTo>
                    <a:cubicBezTo>
                      <a:pt x="1961310" y="519903"/>
                      <a:pt x="1962686" y="521955"/>
                      <a:pt x="1963636" y="524289"/>
                    </a:cubicBezTo>
                    <a:cubicBezTo>
                      <a:pt x="1982156" y="548544"/>
                      <a:pt x="1996531" y="575314"/>
                      <a:pt x="2006777" y="603771"/>
                    </a:cubicBezTo>
                    <a:cubicBezTo>
                      <a:pt x="2007868" y="605835"/>
                      <a:pt x="2008768" y="607982"/>
                      <a:pt x="2009220" y="610315"/>
                    </a:cubicBezTo>
                    <a:cubicBezTo>
                      <a:pt x="2022900" y="638182"/>
                      <a:pt x="2032043" y="667840"/>
                      <a:pt x="2036593" y="698498"/>
                    </a:cubicBezTo>
                    <a:cubicBezTo>
                      <a:pt x="2037251" y="700611"/>
                      <a:pt x="2037689" y="702773"/>
                      <a:pt x="2037688" y="705023"/>
                    </a:cubicBezTo>
                    <a:cubicBezTo>
                      <a:pt x="2045956" y="735968"/>
                      <a:pt x="2049205" y="767944"/>
                      <a:pt x="2047273" y="800107"/>
                    </a:cubicBezTo>
                    <a:cubicBezTo>
                      <a:pt x="2047525" y="800943"/>
                      <a:pt x="2047527" y="801782"/>
                      <a:pt x="2047527" y="802621"/>
                    </a:cubicBezTo>
                    <a:lnTo>
                      <a:pt x="2047527" y="1395291"/>
                    </a:lnTo>
                    <a:lnTo>
                      <a:pt x="2047061" y="1399909"/>
                    </a:lnTo>
                    <a:cubicBezTo>
                      <a:pt x="2051184" y="1576682"/>
                      <a:pt x="1960193" y="1749311"/>
                      <a:pt x="1796161" y="1844015"/>
                    </a:cubicBezTo>
                    <a:lnTo>
                      <a:pt x="1282894" y="2140350"/>
                    </a:lnTo>
                    <a:cubicBezTo>
                      <a:pt x="1213720" y="2180288"/>
                      <a:pt x="1139039" y="2202047"/>
                      <a:pt x="1064251" y="2205170"/>
                    </a:cubicBezTo>
                    <a:cubicBezTo>
                      <a:pt x="1050925" y="2207348"/>
                      <a:pt x="1037446" y="2208058"/>
                      <a:pt x="1023908" y="2206232"/>
                    </a:cubicBezTo>
                    <a:cubicBezTo>
                      <a:pt x="1010369" y="2208058"/>
                      <a:pt x="996890" y="2207348"/>
                      <a:pt x="983564" y="2205170"/>
                    </a:cubicBezTo>
                    <a:cubicBezTo>
                      <a:pt x="908776" y="2202047"/>
                      <a:pt x="834095" y="2180288"/>
                      <a:pt x="764921" y="2140350"/>
                    </a:cubicBezTo>
                    <a:lnTo>
                      <a:pt x="251654" y="1844015"/>
                    </a:lnTo>
                    <a:cubicBezTo>
                      <a:pt x="87624" y="1749312"/>
                      <a:pt x="-3368" y="1576686"/>
                      <a:pt x="753" y="1399915"/>
                    </a:cubicBezTo>
                    <a:cubicBezTo>
                      <a:pt x="294" y="1398378"/>
                      <a:pt x="287" y="1396835"/>
                      <a:pt x="287" y="1395291"/>
                    </a:cubicBezTo>
                    <a:lnTo>
                      <a:pt x="287" y="802621"/>
                    </a:lnTo>
                    <a:lnTo>
                      <a:pt x="541" y="800105"/>
                    </a:lnTo>
                    <a:cubicBezTo>
                      <a:pt x="-1391" y="767944"/>
                      <a:pt x="1859" y="735969"/>
                      <a:pt x="10126" y="705025"/>
                    </a:cubicBezTo>
                    <a:cubicBezTo>
                      <a:pt x="10125" y="702774"/>
                      <a:pt x="10563" y="700611"/>
                      <a:pt x="11221" y="698497"/>
                    </a:cubicBezTo>
                    <a:cubicBezTo>
                      <a:pt x="15772" y="667840"/>
                      <a:pt x="24914" y="638183"/>
                      <a:pt x="38594" y="610317"/>
                    </a:cubicBezTo>
                    <a:cubicBezTo>
                      <a:pt x="39045" y="607983"/>
                      <a:pt x="39946" y="605835"/>
                      <a:pt x="41038" y="603770"/>
                    </a:cubicBezTo>
                    <a:cubicBezTo>
                      <a:pt x="51283" y="575314"/>
                      <a:pt x="65658" y="548545"/>
                      <a:pt x="84178" y="524291"/>
                    </a:cubicBezTo>
                    <a:cubicBezTo>
                      <a:pt x="85128" y="521956"/>
                      <a:pt x="86504" y="519903"/>
                      <a:pt x="88053" y="517969"/>
                    </a:cubicBezTo>
                    <a:cubicBezTo>
                      <a:pt x="102493" y="493620"/>
                      <a:pt x="120465" y="471476"/>
                      <a:pt x="142104" y="452459"/>
                    </a:cubicBezTo>
                    <a:cubicBezTo>
                      <a:pt x="144802" y="448395"/>
                      <a:pt x="148177" y="444981"/>
                      <a:pt x="151872" y="441893"/>
                    </a:cubicBezTo>
                    <a:cubicBezTo>
                      <a:pt x="168114" y="423468"/>
                      <a:pt x="187051" y="407465"/>
                      <a:pt x="208878" y="394860"/>
                    </a:cubicBezTo>
                    <a:cubicBezTo>
                      <a:pt x="215751" y="388023"/>
                      <a:pt x="223653" y="382580"/>
                      <a:pt x="232180" y="378080"/>
                    </a:cubicBezTo>
                    <a:cubicBezTo>
                      <a:pt x="237872" y="372230"/>
                      <a:pt x="244697" y="368074"/>
                      <a:pt x="251653" y="364058"/>
                    </a:cubicBezTo>
                    <a:lnTo>
                      <a:pt x="764921" y="67723"/>
                    </a:lnTo>
                    <a:cubicBezTo>
                      <a:pt x="837291" y="25940"/>
                      <a:pt x="915689" y="4054"/>
                      <a:pt x="993819" y="1182"/>
                    </a:cubicBezTo>
                    <a:cubicBezTo>
                      <a:pt x="994044" y="1100"/>
                      <a:pt x="994274" y="1083"/>
                      <a:pt x="994505" y="1067"/>
                    </a:cubicBezTo>
                    <a:close/>
                  </a:path>
                </a:pathLst>
              </a:custGeom>
              <a:solidFill>
                <a:srgbClr val="4BACC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-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  <p:sp>
            <p:nvSpPr>
              <p:cNvPr id="84" name="정오각형 198">
                <a:extLst>
                  <a:ext uri="{FF2B5EF4-FFF2-40B4-BE49-F238E27FC236}">
                    <a16:creationId xmlns:a16="http://schemas.microsoft.com/office/drawing/2014/main" id="{A2A93746-9536-4FE6-A888-6749AAADC8F5}"/>
                  </a:ext>
                </a:extLst>
              </p:cNvPr>
              <p:cNvSpPr/>
              <p:nvPr/>
            </p:nvSpPr>
            <p:spPr>
              <a:xfrm>
                <a:off x="6683036" y="3348426"/>
                <a:ext cx="529586" cy="865551"/>
              </a:xfrm>
              <a:custGeom>
                <a:avLst/>
                <a:gdLst/>
                <a:ahLst/>
                <a:cxnLst/>
                <a:rect l="l" t="t" r="r" b="b"/>
                <a:pathLst>
                  <a:path w="676184" h="1105149">
                    <a:moveTo>
                      <a:pt x="98128" y="0"/>
                    </a:moveTo>
                    <a:lnTo>
                      <a:pt x="676184" y="420567"/>
                    </a:lnTo>
                    <a:lnTo>
                      <a:pt x="454060" y="1105149"/>
                    </a:lnTo>
                    <a:lnTo>
                      <a:pt x="139932" y="822307"/>
                    </a:lnTo>
                    <a:cubicBezTo>
                      <a:pt x="91375" y="778586"/>
                      <a:pt x="55568" y="725985"/>
                      <a:pt x="34233" y="668591"/>
                    </a:cubicBezTo>
                    <a:cubicBezTo>
                      <a:pt x="29170" y="658774"/>
                      <a:pt x="25211" y="648467"/>
                      <a:pt x="23209" y="637473"/>
                    </a:cubicBezTo>
                    <a:cubicBezTo>
                      <a:pt x="18366" y="627401"/>
                      <a:pt x="15511" y="616735"/>
                      <a:pt x="13837" y="605817"/>
                    </a:cubicBezTo>
                    <a:cubicBezTo>
                      <a:pt x="-2638" y="546844"/>
                      <a:pt x="-4588" y="483243"/>
                      <a:pt x="8997" y="419331"/>
                    </a:cubicBezTo>
                    <a:close/>
                  </a:path>
                </a:pathLst>
              </a:custGeom>
              <a:solidFill>
                <a:sysClr val="window" lastClr="FFFFFF">
                  <a:alpha val="5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-5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855B149-CB36-453D-A02D-F6630AC0B04E}"/>
              </a:ext>
            </a:extLst>
          </p:cNvPr>
          <p:cNvSpPr/>
          <p:nvPr/>
        </p:nvSpPr>
        <p:spPr>
          <a:xfrm>
            <a:off x="1566989" y="5628155"/>
            <a:ext cx="903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3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KoPub돋움체 Medium" panose="02020603020101020101" pitchFamily="18" charset="-127"/>
                <a:cs typeface="맑은 고딕"/>
              </a:rPr>
              <a:t>API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3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 Black" panose="020B0A04020102020204" pitchFamily="34" charset="0"/>
                <a:ea typeface="KoPub돋움체 Medium" panose="02020603020101020101" pitchFamily="18" charset="-127"/>
                <a:cs typeface="맑은 고딕"/>
              </a:rPr>
              <a:t>Gateway</a:t>
            </a:r>
            <a:endParaRPr kumimoji="0" lang="ko-KR" altLang="en-US" sz="1200" b="1" i="0" u="none" strike="noStrike" kern="0" cap="none" spc="-30" normalizeH="0" baseline="0" noProof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KoPub돋움체 Medium" panose="02020603020101020101" pitchFamily="18" charset="-127"/>
              <a:cs typeface="맑은 고딕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D14E7C9-8AA0-4804-A549-69E026340D28}"/>
              </a:ext>
            </a:extLst>
          </p:cNvPr>
          <p:cNvSpPr/>
          <p:nvPr/>
        </p:nvSpPr>
        <p:spPr>
          <a:xfrm>
            <a:off x="561872" y="6492283"/>
            <a:ext cx="82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30" normalizeH="0" baseline="0" noProof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HGMaruGothicMPRO" panose="020B0400000000000000" pitchFamily="34" charset="-128"/>
                <a:cs typeface="Aharoni" panose="02010803020104030203" pitchFamily="2" charset="-79"/>
              </a:rPr>
              <a:t>RPA /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3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HGMaruGothicMPRO" panose="020B0400000000000000" pitchFamily="34" charset="-128"/>
                <a:cs typeface="Aharoni" panose="02010803020104030203" pitchFamily="2" charset="-79"/>
              </a:rPr>
              <a:t>Chatbot</a:t>
            </a:r>
            <a:endParaRPr kumimoji="0" lang="ko-KR" altLang="en-US" sz="1200" b="1" i="0" u="none" strike="noStrike" kern="0" cap="none" spc="-30" normalizeH="0" baseline="0" noProof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KoPub돋움체 Medium" panose="0202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E283CE2A-CA73-45BF-80A1-79E2E4F60B8A}"/>
              </a:ext>
            </a:extLst>
          </p:cNvPr>
          <p:cNvSpPr/>
          <p:nvPr/>
        </p:nvSpPr>
        <p:spPr>
          <a:xfrm>
            <a:off x="2431047" y="6485043"/>
            <a:ext cx="1108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-3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KoPub돋움체 Medium" panose="02020603020101020101" pitchFamily="18" charset="-127"/>
                <a:cs typeface="맑은 고딕"/>
              </a:rPr>
              <a:t>Hybrid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0" spc="-3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KoPub돋움체 Medium" panose="02020603020101020101" pitchFamily="18" charset="-127"/>
                <a:cs typeface="맑은 고딕"/>
              </a:rPr>
              <a:t>Infra Mgmt.</a:t>
            </a:r>
            <a:endParaRPr kumimoji="0" lang="ko-KR" altLang="en-US" sz="1200" b="1" i="0" u="none" strike="noStrike" kern="0" cap="none" spc="-3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KoPub돋움체 Medium" panose="02020603020101020101" pitchFamily="18" charset="-127"/>
              <a:cs typeface="맑은 고딕"/>
            </a:endParaRPr>
          </a:p>
        </p:txBody>
      </p:sp>
      <p:sp>
        <p:nvSpPr>
          <p:cNvPr id="181" name="자유형 1002">
            <a:extLst>
              <a:ext uri="{FF2B5EF4-FFF2-40B4-BE49-F238E27FC236}">
                <a16:creationId xmlns:a16="http://schemas.microsoft.com/office/drawing/2014/main" id="{75B0BDB6-FEE6-4A1C-A385-017B101AF287}"/>
              </a:ext>
            </a:extLst>
          </p:cNvPr>
          <p:cNvSpPr/>
          <p:nvPr/>
        </p:nvSpPr>
        <p:spPr>
          <a:xfrm>
            <a:off x="312882" y="8188988"/>
            <a:ext cx="3533327" cy="0"/>
          </a:xfrm>
          <a:custGeom>
            <a:avLst/>
            <a:gdLst>
              <a:gd name="connsiteX0" fmla="*/ 0 w 2762250"/>
              <a:gd name="connsiteY0" fmla="*/ 0 h 0"/>
              <a:gd name="connsiteX1" fmla="*/ 2762250 w 2762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0">
                <a:moveTo>
                  <a:pt x="0" y="0"/>
                </a:moveTo>
                <a:lnTo>
                  <a:pt x="2762250" y="0"/>
                </a:lnTo>
              </a:path>
            </a:pathLst>
          </a:cu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31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432</Words>
  <Application>Microsoft Office PowerPoint</Application>
  <PresentationFormat>A4 용지(210x297mm)</PresentationFormat>
  <Paragraphs>70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Calibri Light</vt:lpstr>
      <vt:lpstr>Arial</vt:lpstr>
      <vt:lpstr>나눔스퀘어라운드 Regular</vt:lpstr>
      <vt:lpstr>Calibri</vt:lpstr>
      <vt:lpstr>KoPub돋움체 Medium</vt:lpstr>
      <vt:lpstr>Arial Black</vt:lpstr>
      <vt:lpstr>Times New Roman</vt:lpstr>
      <vt:lpstr>Wingdings</vt:lpstr>
      <vt:lpstr>KoPub돋움체 Bold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승준</dc:creator>
  <cp:lastModifiedBy>정 준영</cp:lastModifiedBy>
  <cp:revision>26</cp:revision>
  <cp:lastPrinted>2022-01-19T00:31:21Z</cp:lastPrinted>
  <dcterms:created xsi:type="dcterms:W3CDTF">2022-01-17T09:09:11Z</dcterms:created>
  <dcterms:modified xsi:type="dcterms:W3CDTF">2022-02-04T05:53:19Z</dcterms:modified>
</cp:coreProperties>
</file>